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482" r:id="rId4"/>
    <p:sldId id="483" r:id="rId5"/>
    <p:sldId id="484" r:id="rId6"/>
    <p:sldId id="485" r:id="rId7"/>
    <p:sldId id="486" r:id="rId8"/>
    <p:sldId id="487" r:id="rId9"/>
    <p:sldId id="488" r:id="rId10"/>
    <p:sldId id="489" r:id="rId11"/>
    <p:sldId id="490" r:id="rId12"/>
    <p:sldId id="491" r:id="rId13"/>
    <p:sldId id="258" r:id="rId14"/>
    <p:sldId id="259" r:id="rId15"/>
    <p:sldId id="283" r:id="rId16"/>
    <p:sldId id="284" r:id="rId17"/>
    <p:sldId id="285" r:id="rId18"/>
    <p:sldId id="286" r:id="rId19"/>
    <p:sldId id="263" r:id="rId20"/>
    <p:sldId id="261" r:id="rId21"/>
    <p:sldId id="262" r:id="rId22"/>
    <p:sldId id="287" r:id="rId23"/>
    <p:sldId id="264" r:id="rId24"/>
    <p:sldId id="267" r:id="rId25"/>
    <p:sldId id="288" r:id="rId26"/>
    <p:sldId id="269" r:id="rId27"/>
    <p:sldId id="270" r:id="rId28"/>
    <p:sldId id="273" r:id="rId29"/>
    <p:sldId id="275" r:id="rId30"/>
    <p:sldId id="277" r:id="rId31"/>
    <p:sldId id="278" r:id="rId32"/>
    <p:sldId id="279" r:id="rId33"/>
    <p:sldId id="290" r:id="rId34"/>
    <p:sldId id="281" r:id="rId35"/>
    <p:sldId id="282" r:id="rId36"/>
    <p:sldId id="474" r:id="rId37"/>
    <p:sldId id="493" r:id="rId38"/>
    <p:sldId id="274" r:id="rId39"/>
    <p:sldId id="495" r:id="rId40"/>
    <p:sldId id="276" r:id="rId41"/>
    <p:sldId id="496" r:id="rId42"/>
    <p:sldId id="497" r:id="rId43"/>
    <p:sldId id="498" r:id="rId44"/>
    <p:sldId id="280" r:id="rId45"/>
    <p:sldId id="509" r:id="rId46"/>
    <p:sldId id="510" r:id="rId47"/>
    <p:sldId id="522" r:id="rId48"/>
    <p:sldId id="523" r:id="rId49"/>
    <p:sldId id="524" r:id="rId50"/>
    <p:sldId id="518" r:id="rId51"/>
    <p:sldId id="520" r:id="rId52"/>
    <p:sldId id="519" r:id="rId53"/>
    <p:sldId id="521" r:id="rId54"/>
    <p:sldId id="301" r:id="rId55"/>
    <p:sldId id="302" r:id="rId56"/>
    <p:sldId id="303" r:id="rId57"/>
    <p:sldId id="304" r:id="rId58"/>
    <p:sldId id="305" r:id="rId59"/>
    <p:sldId id="526" r:id="rId60"/>
    <p:sldId id="306" r:id="rId61"/>
    <p:sldId id="308" r:id="rId62"/>
    <p:sldId id="527" r:id="rId63"/>
    <p:sldId id="530" r:id="rId64"/>
    <p:sldId id="528" r:id="rId65"/>
    <p:sldId id="529" r:id="rId66"/>
    <p:sldId id="508" r:id="rId67"/>
    <p:sldId id="534" r:id="rId68"/>
    <p:sldId id="309" r:id="rId69"/>
    <p:sldId id="310" r:id="rId70"/>
    <p:sldId id="311" r:id="rId71"/>
    <p:sldId id="312" r:id="rId72"/>
    <p:sldId id="313" r:id="rId73"/>
    <p:sldId id="314" r:id="rId74"/>
    <p:sldId id="315" r:id="rId75"/>
    <p:sldId id="316" r:id="rId76"/>
    <p:sldId id="535" r:id="rId77"/>
    <p:sldId id="540" r:id="rId78"/>
    <p:sldId id="537" r:id="rId79"/>
    <p:sldId id="538" r:id="rId80"/>
    <p:sldId id="539" r:id="rId81"/>
    <p:sldId id="533" r:id="rId82"/>
    <p:sldId id="531" r:id="rId83"/>
    <p:sldId id="541" r:id="rId84"/>
    <p:sldId id="499" r:id="rId85"/>
    <p:sldId id="500" r:id="rId86"/>
    <p:sldId id="501" r:id="rId87"/>
    <p:sldId id="544" r:id="rId88"/>
    <p:sldId id="502" r:id="rId89"/>
    <p:sldId id="503" r:id="rId90"/>
    <p:sldId id="504" r:id="rId91"/>
    <p:sldId id="505" r:id="rId92"/>
    <p:sldId id="294" r:id="rId93"/>
    <p:sldId id="295" r:id="rId94"/>
    <p:sldId id="296" r:id="rId95"/>
    <p:sldId id="297" r:id="rId96"/>
    <p:sldId id="298" r:id="rId97"/>
    <p:sldId id="299" r:id="rId98"/>
    <p:sldId id="300" r:id="rId99"/>
    <p:sldId id="543" r:id="rId100"/>
    <p:sldId id="320" r:id="rId101"/>
    <p:sldId id="321" r:id="rId102"/>
    <p:sldId id="322" r:id="rId103"/>
    <p:sldId id="323" r:id="rId104"/>
    <p:sldId id="542" r:id="rId105"/>
    <p:sldId id="546" r:id="rId106"/>
    <p:sldId id="545" r:id="rId107"/>
  </p:sldIdLst>
  <p:sldSz cx="12192000" cy="6858000"/>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6" algn="l" defTabSz="457178" rtl="0" eaLnBrk="1" latinLnBrk="0" hangingPunct="1">
      <a:defRPr sz="1800" kern="1200">
        <a:solidFill>
          <a:schemeClr val="tx1"/>
        </a:solidFill>
        <a:latin typeface="+mn-lt"/>
        <a:ea typeface="+mn-ea"/>
        <a:cs typeface="+mn-cs"/>
      </a:defRPr>
    </a:lvl4pPr>
    <a:lvl5pPr marL="1828714" algn="l" defTabSz="457178" rtl="0" eaLnBrk="1" latinLnBrk="0" hangingPunct="1">
      <a:defRPr sz="1800" kern="1200">
        <a:solidFill>
          <a:schemeClr val="tx1"/>
        </a:solidFill>
        <a:latin typeface="+mn-lt"/>
        <a:ea typeface="+mn-ea"/>
        <a:cs typeface="+mn-cs"/>
      </a:defRPr>
    </a:lvl5pPr>
    <a:lvl6pPr marL="2285892" algn="l" defTabSz="457178" rtl="0" eaLnBrk="1" latinLnBrk="0" hangingPunct="1">
      <a:defRPr sz="1800" kern="1200">
        <a:solidFill>
          <a:schemeClr val="tx1"/>
        </a:solidFill>
        <a:latin typeface="+mn-lt"/>
        <a:ea typeface="+mn-ea"/>
        <a:cs typeface="+mn-cs"/>
      </a:defRPr>
    </a:lvl6pPr>
    <a:lvl7pPr marL="2743070" algn="l" defTabSz="457178" rtl="0" eaLnBrk="1" latinLnBrk="0" hangingPunct="1">
      <a:defRPr sz="1800" kern="1200">
        <a:solidFill>
          <a:schemeClr val="tx1"/>
        </a:solidFill>
        <a:latin typeface="+mn-lt"/>
        <a:ea typeface="+mn-ea"/>
        <a:cs typeface="+mn-cs"/>
      </a:defRPr>
    </a:lvl7pPr>
    <a:lvl8pPr marL="3200249" algn="l" defTabSz="457178" rtl="0" eaLnBrk="1" latinLnBrk="0" hangingPunct="1">
      <a:defRPr sz="1800" kern="1200">
        <a:solidFill>
          <a:schemeClr val="tx1"/>
        </a:solidFill>
        <a:latin typeface="+mn-lt"/>
        <a:ea typeface="+mn-ea"/>
        <a:cs typeface="+mn-cs"/>
      </a:defRPr>
    </a:lvl8pPr>
    <a:lvl9pPr marL="365742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F7E55-4CFB-4EE4-BC98-ED7B02448DCF}" v="386" dt="2021-10-13T14:04:30.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p:scale>
          <a:sx n="100" d="100"/>
          <a:sy n="100" d="100"/>
        </p:scale>
        <p:origin x="96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ás Ignacio Araya Rivera" userId="d33c523cfd04ac5b" providerId="LiveId" clId="{03DF7E55-4CFB-4EE4-BC98-ED7B02448DCF}"/>
    <pc:docChg chg="undo redo custSel addSld delSld modSld sldOrd modMainMaster">
      <pc:chgData name="Nicolás Ignacio Araya Rivera" userId="d33c523cfd04ac5b" providerId="LiveId" clId="{03DF7E55-4CFB-4EE4-BC98-ED7B02448DCF}" dt="2021-10-13T14:08:46.989" v="7736" actId="47"/>
      <pc:docMkLst>
        <pc:docMk/>
      </pc:docMkLst>
      <pc:sldChg chg="addSp modSp mod delDesignElem">
        <pc:chgData name="Nicolás Ignacio Araya Rivera" userId="d33c523cfd04ac5b" providerId="LiveId" clId="{03DF7E55-4CFB-4EE4-BC98-ED7B02448DCF}" dt="2021-10-13T12:08:57.777" v="7658"/>
        <pc:sldMkLst>
          <pc:docMk/>
          <pc:sldMk cId="832966954" sldId="256"/>
        </pc:sldMkLst>
        <pc:spChg chg="mod">
          <ac:chgData name="Nicolás Ignacio Araya Rivera" userId="d33c523cfd04ac5b" providerId="LiveId" clId="{03DF7E55-4CFB-4EE4-BC98-ED7B02448DCF}" dt="2021-10-13T12:08:57.777" v="7658"/>
          <ac:spMkLst>
            <pc:docMk/>
            <pc:sldMk cId="832966954" sldId="256"/>
            <ac:spMk id="2" creationId="{692AE23E-28AF-46E8-A854-0EB29E7F4E3C}"/>
          </ac:spMkLst>
        </pc:spChg>
        <pc:spChg chg="mod">
          <ac:chgData name="Nicolás Ignacio Araya Rivera" userId="d33c523cfd04ac5b" providerId="LiveId" clId="{03DF7E55-4CFB-4EE4-BC98-ED7B02448DCF}" dt="2021-10-13T12:08:57.777" v="7658"/>
          <ac:spMkLst>
            <pc:docMk/>
            <pc:sldMk cId="832966954" sldId="256"/>
            <ac:spMk id="3" creationId="{EF8A1999-11C4-464B-A871-EB02A7D991F6}"/>
          </ac:spMkLst>
        </pc:spChg>
        <pc:spChg chg="add mod">
          <ac:chgData name="Nicolás Ignacio Araya Rivera" userId="d33c523cfd04ac5b" providerId="LiveId" clId="{03DF7E55-4CFB-4EE4-BC98-ED7B02448DCF}" dt="2021-10-13T12:08:57.777" v="7658"/>
          <ac:spMkLst>
            <pc:docMk/>
            <pc:sldMk cId="832966954" sldId="256"/>
            <ac:spMk id="71" creationId="{5A59F003-E00A-43F9-91DC-CC54E3B87466}"/>
          </ac:spMkLst>
        </pc:spChg>
        <pc:spChg chg="add mod">
          <ac:chgData name="Nicolás Ignacio Araya Rivera" userId="d33c523cfd04ac5b" providerId="LiveId" clId="{03DF7E55-4CFB-4EE4-BC98-ED7B02448DCF}" dt="2021-10-13T12:08:57.777" v="7658"/>
          <ac:spMkLst>
            <pc:docMk/>
            <pc:sldMk cId="832966954" sldId="256"/>
            <ac:spMk id="73" creationId="{D74A4382-E3AD-430A-9A1F-DFA3E0E77A7D}"/>
          </ac:spMkLst>
        </pc:spChg>
        <pc:spChg chg="add mod">
          <ac:chgData name="Nicolás Ignacio Araya Rivera" userId="d33c523cfd04ac5b" providerId="LiveId" clId="{03DF7E55-4CFB-4EE4-BC98-ED7B02448DCF}" dt="2021-10-13T12:08:57.777" v="7658"/>
          <ac:spMkLst>
            <pc:docMk/>
            <pc:sldMk cId="832966954" sldId="256"/>
            <ac:spMk id="75" creationId="{79F40191-0F44-4FD1-82CC-ACB507C14BE6}"/>
          </ac:spMkLst>
        </pc:spChg>
        <pc:picChg chg="mod">
          <ac:chgData name="Nicolás Ignacio Araya Rivera" userId="d33c523cfd04ac5b" providerId="LiveId" clId="{03DF7E55-4CFB-4EE4-BC98-ED7B02448DCF}" dt="2021-10-13T12:08:57.777" v="7658"/>
          <ac:picMkLst>
            <pc:docMk/>
            <pc:sldMk cId="832966954" sldId="256"/>
            <ac:picMk id="1026" creationId="{AF2DE490-336B-483C-B95C-558D56C0DB9D}"/>
          </ac:picMkLst>
        </pc:picChg>
      </pc:sldChg>
      <pc:sldChg chg="addSp modSp delDesignElem">
        <pc:chgData name="Nicolás Ignacio Araya Rivera" userId="d33c523cfd04ac5b" providerId="LiveId" clId="{03DF7E55-4CFB-4EE4-BC98-ED7B02448DCF}" dt="2021-10-13T12:08:57.777" v="7658"/>
        <pc:sldMkLst>
          <pc:docMk/>
          <pc:sldMk cId="1159558454" sldId="257"/>
        </pc:sldMkLst>
        <pc:spChg chg="mod">
          <ac:chgData name="Nicolás Ignacio Araya Rivera" userId="d33c523cfd04ac5b" providerId="LiveId" clId="{03DF7E55-4CFB-4EE4-BC98-ED7B02448DCF}" dt="2021-10-13T12:08:57.777" v="7658"/>
          <ac:spMkLst>
            <pc:docMk/>
            <pc:sldMk cId="1159558454" sldId="257"/>
            <ac:spMk id="2" creationId="{3EC5E3CD-6985-4C24-A2F3-164A553E22CA}"/>
          </ac:spMkLst>
        </pc:spChg>
        <pc:spChg chg="mod">
          <ac:chgData name="Nicolás Ignacio Araya Rivera" userId="d33c523cfd04ac5b" providerId="LiveId" clId="{03DF7E55-4CFB-4EE4-BC98-ED7B02448DCF}" dt="2021-10-13T12:08:57.777" v="7658"/>
          <ac:spMkLst>
            <pc:docMk/>
            <pc:sldMk cId="1159558454" sldId="257"/>
            <ac:spMk id="3" creationId="{D207BC33-2C58-441B-8F8A-F41DF310DC2C}"/>
          </ac:spMkLst>
        </pc:spChg>
        <pc:picChg chg="mod">
          <ac:chgData name="Nicolás Ignacio Araya Rivera" userId="d33c523cfd04ac5b" providerId="LiveId" clId="{03DF7E55-4CFB-4EE4-BC98-ED7B02448DCF}" dt="2021-10-13T12:08:57.777" v="7658"/>
          <ac:picMkLst>
            <pc:docMk/>
            <pc:sldMk cId="1159558454" sldId="257"/>
            <ac:picMk id="1026" creationId="{75918CBD-05CF-4921-942A-9B4273F952BD}"/>
          </ac:picMkLst>
        </pc:picChg>
        <pc:cxnChg chg="add mod">
          <ac:chgData name="Nicolás Ignacio Araya Rivera" userId="d33c523cfd04ac5b" providerId="LiveId" clId="{03DF7E55-4CFB-4EE4-BC98-ED7B02448DCF}" dt="2021-10-13T12:08:57.777" v="7658"/>
          <ac:cxnSpMkLst>
            <pc:docMk/>
            <pc:sldMk cId="1159558454" sldId="257"/>
            <ac:cxnSpMk id="71" creationId="{A7F400EE-A8A5-48AF-B4D6-291B52C6F0B0}"/>
          </ac:cxnSpMkLst>
        </pc:cxnChg>
      </pc:sldChg>
      <pc:sldChg chg="modSp">
        <pc:chgData name="Nicolás Ignacio Araya Rivera" userId="d33c523cfd04ac5b" providerId="LiveId" clId="{03DF7E55-4CFB-4EE4-BC98-ED7B02448DCF}" dt="2021-10-13T12:08:57.777" v="7658"/>
        <pc:sldMkLst>
          <pc:docMk/>
          <pc:sldMk cId="500697156" sldId="258"/>
        </pc:sldMkLst>
        <pc:spChg chg="mod">
          <ac:chgData name="Nicolás Ignacio Araya Rivera" userId="d33c523cfd04ac5b" providerId="LiveId" clId="{03DF7E55-4CFB-4EE4-BC98-ED7B02448DCF}" dt="2021-10-13T12:08:57.777" v="7658"/>
          <ac:spMkLst>
            <pc:docMk/>
            <pc:sldMk cId="500697156" sldId="258"/>
            <ac:spMk id="2" creationId="{8AFF63D0-B135-492C-8FAD-99142B5D2907}"/>
          </ac:spMkLst>
        </pc:spChg>
        <pc:spChg chg="mod">
          <ac:chgData name="Nicolás Ignacio Araya Rivera" userId="d33c523cfd04ac5b" providerId="LiveId" clId="{03DF7E55-4CFB-4EE4-BC98-ED7B02448DCF}" dt="2021-10-13T12:08:57.777" v="7658"/>
          <ac:spMkLst>
            <pc:docMk/>
            <pc:sldMk cId="500697156" sldId="258"/>
            <ac:spMk id="3" creationId="{801BCCDE-5DC5-4AD8-BF33-AB4F3453D98F}"/>
          </ac:spMkLst>
        </pc:spChg>
        <pc:picChg chg="mod">
          <ac:chgData name="Nicolás Ignacio Araya Rivera" userId="d33c523cfd04ac5b" providerId="LiveId" clId="{03DF7E55-4CFB-4EE4-BC98-ED7B02448DCF}" dt="2021-10-13T12:08:57.777" v="7658"/>
          <ac:picMkLst>
            <pc:docMk/>
            <pc:sldMk cId="500697156" sldId="258"/>
            <ac:picMk id="5" creationId="{FFC32356-D6B0-4618-AB24-CA3FE855CF34}"/>
          </ac:picMkLst>
        </pc:picChg>
      </pc:sldChg>
      <pc:sldChg chg="modSp mod">
        <pc:chgData name="Nicolás Ignacio Araya Rivera" userId="d33c523cfd04ac5b" providerId="LiveId" clId="{03DF7E55-4CFB-4EE4-BC98-ED7B02448DCF}" dt="2021-10-13T12:08:57.777" v="7658"/>
        <pc:sldMkLst>
          <pc:docMk/>
          <pc:sldMk cId="2048777341" sldId="259"/>
        </pc:sldMkLst>
        <pc:spChg chg="mod">
          <ac:chgData name="Nicolás Ignacio Araya Rivera" userId="d33c523cfd04ac5b" providerId="LiveId" clId="{03DF7E55-4CFB-4EE4-BC98-ED7B02448DCF}" dt="2021-10-13T12:08:57.777" v="7658"/>
          <ac:spMkLst>
            <pc:docMk/>
            <pc:sldMk cId="2048777341" sldId="259"/>
            <ac:spMk id="3" creationId="{D5AD8302-A5F2-4A9F-9EC2-518004C2F710}"/>
          </ac:spMkLst>
        </pc:spChg>
        <pc:spChg chg="mod">
          <ac:chgData name="Nicolás Ignacio Araya Rivera" userId="d33c523cfd04ac5b" providerId="LiveId" clId="{03DF7E55-4CFB-4EE4-BC98-ED7B02448DCF}" dt="2021-10-13T12:08:57.777" v="7658"/>
          <ac:spMkLst>
            <pc:docMk/>
            <pc:sldMk cId="2048777341" sldId="259"/>
            <ac:spMk id="8" creationId="{A885A83A-F148-4B7C-85F6-365C38B213A8}"/>
          </ac:spMkLst>
        </pc:spChg>
        <pc:picChg chg="mod">
          <ac:chgData name="Nicolás Ignacio Araya Rivera" userId="d33c523cfd04ac5b" providerId="LiveId" clId="{03DF7E55-4CFB-4EE4-BC98-ED7B02448DCF}" dt="2021-10-13T12:08:57.777" v="7658"/>
          <ac:picMkLst>
            <pc:docMk/>
            <pc:sldMk cId="2048777341" sldId="259"/>
            <ac:picMk id="6" creationId="{36F3CAD2-5D20-412E-8864-3DABF00CB576}"/>
          </ac:picMkLst>
        </pc:picChg>
      </pc:sldChg>
      <pc:sldChg chg="modSp mod">
        <pc:chgData name="Nicolás Ignacio Araya Rivera" userId="d33c523cfd04ac5b" providerId="LiveId" clId="{03DF7E55-4CFB-4EE4-BC98-ED7B02448DCF}" dt="2021-10-13T14:00:39.413" v="7679" actId="20577"/>
        <pc:sldMkLst>
          <pc:docMk/>
          <pc:sldMk cId="858175050" sldId="261"/>
        </pc:sldMkLst>
        <pc:spChg chg="mod">
          <ac:chgData name="Nicolás Ignacio Araya Rivera" userId="d33c523cfd04ac5b" providerId="LiveId" clId="{03DF7E55-4CFB-4EE4-BC98-ED7B02448DCF}" dt="2021-10-13T12:08:57.777" v="7658"/>
          <ac:spMkLst>
            <pc:docMk/>
            <pc:sldMk cId="858175050" sldId="261"/>
            <ac:spMk id="2" creationId="{EFEC69A5-82B2-46FF-966D-4252B610F819}"/>
          </ac:spMkLst>
        </pc:spChg>
        <pc:spChg chg="mod">
          <ac:chgData name="Nicolás Ignacio Araya Rivera" userId="d33c523cfd04ac5b" providerId="LiveId" clId="{03DF7E55-4CFB-4EE4-BC98-ED7B02448DCF}" dt="2021-10-13T14:00:39.413" v="7679" actId="20577"/>
          <ac:spMkLst>
            <pc:docMk/>
            <pc:sldMk cId="858175050" sldId="261"/>
            <ac:spMk id="3" creationId="{4D9EDC5F-EA7B-46CB-87AE-6DCFEE195F4F}"/>
          </ac:spMkLst>
        </pc:spChg>
      </pc:sldChg>
      <pc:sldChg chg="modSp mod">
        <pc:chgData name="Nicolás Ignacio Araya Rivera" userId="d33c523cfd04ac5b" providerId="LiveId" clId="{03DF7E55-4CFB-4EE4-BC98-ED7B02448DCF}" dt="2021-10-13T12:08:57.777" v="7658"/>
        <pc:sldMkLst>
          <pc:docMk/>
          <pc:sldMk cId="2946928911" sldId="262"/>
        </pc:sldMkLst>
        <pc:spChg chg="mod">
          <ac:chgData name="Nicolás Ignacio Araya Rivera" userId="d33c523cfd04ac5b" providerId="LiveId" clId="{03DF7E55-4CFB-4EE4-BC98-ED7B02448DCF}" dt="2021-10-13T12:08:57.777" v="7658"/>
          <ac:spMkLst>
            <pc:docMk/>
            <pc:sldMk cId="2946928911" sldId="262"/>
            <ac:spMk id="3" creationId="{C81B17A2-D9C4-4D0F-9E8E-09959B32F4BA}"/>
          </ac:spMkLst>
        </pc:spChg>
      </pc:sldChg>
      <pc:sldChg chg="modSp mod">
        <pc:chgData name="Nicolás Ignacio Araya Rivera" userId="d33c523cfd04ac5b" providerId="LiveId" clId="{03DF7E55-4CFB-4EE4-BC98-ED7B02448DCF}" dt="2021-10-13T14:01:42.808" v="7682" actId="20577"/>
        <pc:sldMkLst>
          <pc:docMk/>
          <pc:sldMk cId="755890022" sldId="263"/>
        </pc:sldMkLst>
        <pc:spChg chg="mod">
          <ac:chgData name="Nicolás Ignacio Araya Rivera" userId="d33c523cfd04ac5b" providerId="LiveId" clId="{03DF7E55-4CFB-4EE4-BC98-ED7B02448DCF}" dt="2021-10-13T14:01:42.808" v="7682" actId="20577"/>
          <ac:spMkLst>
            <pc:docMk/>
            <pc:sldMk cId="755890022" sldId="263"/>
            <ac:spMk id="3" creationId="{7ACACC7B-EB5D-4311-96EF-90642FE988FD}"/>
          </ac:spMkLst>
        </pc:spChg>
        <pc:picChg chg="mod">
          <ac:chgData name="Nicolás Ignacio Araya Rivera" userId="d33c523cfd04ac5b" providerId="LiveId" clId="{03DF7E55-4CFB-4EE4-BC98-ED7B02448DCF}" dt="2021-10-13T12:08:57.777" v="7658"/>
          <ac:picMkLst>
            <pc:docMk/>
            <pc:sldMk cId="755890022" sldId="263"/>
            <ac:picMk id="6" creationId="{3EC5C040-6BEE-4193-9464-3423CD8CA521}"/>
          </ac:picMkLst>
        </pc:picChg>
      </pc:sldChg>
      <pc:sldChg chg="modSp">
        <pc:chgData name="Nicolás Ignacio Araya Rivera" userId="d33c523cfd04ac5b" providerId="LiveId" clId="{03DF7E55-4CFB-4EE4-BC98-ED7B02448DCF}" dt="2021-10-13T14:01:56.837" v="7683" actId="20577"/>
        <pc:sldMkLst>
          <pc:docMk/>
          <pc:sldMk cId="790092648" sldId="264"/>
        </pc:sldMkLst>
        <pc:spChg chg="mod">
          <ac:chgData name="Nicolás Ignacio Araya Rivera" userId="d33c523cfd04ac5b" providerId="LiveId" clId="{03DF7E55-4CFB-4EE4-BC98-ED7B02448DCF}" dt="2021-10-13T14:01:56.837" v="7683" actId="20577"/>
          <ac:spMkLst>
            <pc:docMk/>
            <pc:sldMk cId="790092648" sldId="264"/>
            <ac:spMk id="2" creationId="{00000000-0000-0000-0000-000000000000}"/>
          </ac:spMkLst>
        </pc:spChg>
      </pc:sldChg>
      <pc:sldChg chg="modSp">
        <pc:chgData name="Nicolás Ignacio Araya Rivera" userId="d33c523cfd04ac5b" providerId="LiveId" clId="{03DF7E55-4CFB-4EE4-BC98-ED7B02448DCF}" dt="2021-10-13T12:08:57.777" v="7658"/>
        <pc:sldMkLst>
          <pc:docMk/>
          <pc:sldMk cId="2562667603" sldId="267"/>
        </pc:sldMkLst>
        <pc:spChg chg="mod">
          <ac:chgData name="Nicolás Ignacio Araya Rivera" userId="d33c523cfd04ac5b" providerId="LiveId" clId="{03DF7E55-4CFB-4EE4-BC98-ED7B02448DCF}" dt="2021-10-13T12:08:57.777" v="7658"/>
          <ac:spMkLst>
            <pc:docMk/>
            <pc:sldMk cId="2562667603" sldId="267"/>
            <ac:spMk id="2" creationId="{09136C6D-7FA6-4961-8890-A9A4F79767A4}"/>
          </ac:spMkLst>
        </pc:spChg>
        <pc:spChg chg="mod">
          <ac:chgData name="Nicolás Ignacio Araya Rivera" userId="d33c523cfd04ac5b" providerId="LiveId" clId="{03DF7E55-4CFB-4EE4-BC98-ED7B02448DCF}" dt="2021-10-13T12:08:57.777" v="7658"/>
          <ac:spMkLst>
            <pc:docMk/>
            <pc:sldMk cId="2562667603" sldId="267"/>
            <ac:spMk id="3" creationId="{F21E447F-61AD-4171-8E82-1FA082E0D6AD}"/>
          </ac:spMkLst>
        </pc:spChg>
        <pc:picChg chg="mod">
          <ac:chgData name="Nicolás Ignacio Araya Rivera" userId="d33c523cfd04ac5b" providerId="LiveId" clId="{03DF7E55-4CFB-4EE4-BC98-ED7B02448DCF}" dt="2021-10-13T12:08:57.777" v="7658"/>
          <ac:picMkLst>
            <pc:docMk/>
            <pc:sldMk cId="2562667603" sldId="267"/>
            <ac:picMk id="6" creationId="{B59DDD08-93A6-4B9E-BBA7-FC14EE1669B7}"/>
          </ac:picMkLst>
        </pc:picChg>
      </pc:sldChg>
      <pc:sldChg chg="modSp">
        <pc:chgData name="Nicolás Ignacio Araya Rivera" userId="d33c523cfd04ac5b" providerId="LiveId" clId="{03DF7E55-4CFB-4EE4-BC98-ED7B02448DCF}" dt="2021-10-13T12:08:57.777" v="7658"/>
        <pc:sldMkLst>
          <pc:docMk/>
          <pc:sldMk cId="3616748362" sldId="269"/>
        </pc:sldMkLst>
        <pc:spChg chg="mod">
          <ac:chgData name="Nicolás Ignacio Araya Rivera" userId="d33c523cfd04ac5b" providerId="LiveId" clId="{03DF7E55-4CFB-4EE4-BC98-ED7B02448DCF}" dt="2021-10-13T12:08:57.777" v="7658"/>
          <ac:spMkLst>
            <pc:docMk/>
            <pc:sldMk cId="3616748362" sldId="269"/>
            <ac:spMk id="2" creationId="{1A4B1539-B96E-4E56-A4E9-CD5F8EEE80BE}"/>
          </ac:spMkLst>
        </pc:spChg>
        <pc:spChg chg="mod">
          <ac:chgData name="Nicolás Ignacio Araya Rivera" userId="d33c523cfd04ac5b" providerId="LiveId" clId="{03DF7E55-4CFB-4EE4-BC98-ED7B02448DCF}" dt="2021-10-13T12:08:57.777" v="7658"/>
          <ac:spMkLst>
            <pc:docMk/>
            <pc:sldMk cId="3616748362" sldId="269"/>
            <ac:spMk id="3" creationId="{5AE4F83F-862F-46FB-B029-45D743D7FB6C}"/>
          </ac:spMkLst>
        </pc:spChg>
      </pc:sldChg>
      <pc:sldChg chg="modSp">
        <pc:chgData name="Nicolás Ignacio Araya Rivera" userId="d33c523cfd04ac5b" providerId="LiveId" clId="{03DF7E55-4CFB-4EE4-BC98-ED7B02448DCF}" dt="2021-10-13T12:08:57.777" v="7658"/>
        <pc:sldMkLst>
          <pc:docMk/>
          <pc:sldMk cId="3116599474" sldId="270"/>
        </pc:sldMkLst>
        <pc:spChg chg="mod">
          <ac:chgData name="Nicolás Ignacio Araya Rivera" userId="d33c523cfd04ac5b" providerId="LiveId" clId="{03DF7E55-4CFB-4EE4-BC98-ED7B02448DCF}" dt="2021-10-13T12:08:57.777" v="7658"/>
          <ac:spMkLst>
            <pc:docMk/>
            <pc:sldMk cId="3116599474" sldId="270"/>
            <ac:spMk id="2" creationId="{08A1D2C7-EC21-4810-925C-4BD52A09D998}"/>
          </ac:spMkLst>
        </pc:spChg>
        <pc:spChg chg="mod">
          <ac:chgData name="Nicolás Ignacio Araya Rivera" userId="d33c523cfd04ac5b" providerId="LiveId" clId="{03DF7E55-4CFB-4EE4-BC98-ED7B02448DCF}" dt="2021-10-13T12:08:57.777" v="7658"/>
          <ac:spMkLst>
            <pc:docMk/>
            <pc:sldMk cId="3116599474" sldId="270"/>
            <ac:spMk id="10" creationId="{BD83CB28-23E1-47F4-A78E-8DAF9E7DDB85}"/>
          </ac:spMkLst>
        </pc:spChg>
        <pc:picChg chg="mod">
          <ac:chgData name="Nicolás Ignacio Araya Rivera" userId="d33c523cfd04ac5b" providerId="LiveId" clId="{03DF7E55-4CFB-4EE4-BC98-ED7B02448DCF}" dt="2021-10-13T12:08:57.777" v="7658"/>
          <ac:picMkLst>
            <pc:docMk/>
            <pc:sldMk cId="3116599474" sldId="270"/>
            <ac:picMk id="6" creationId="{08E599ED-3327-41E6-BB1B-0AB7E093E479}"/>
          </ac:picMkLst>
        </pc:picChg>
      </pc:sldChg>
      <pc:sldChg chg="modSp mod">
        <pc:chgData name="Nicolás Ignacio Araya Rivera" userId="d33c523cfd04ac5b" providerId="LiveId" clId="{03DF7E55-4CFB-4EE4-BC98-ED7B02448DCF}" dt="2021-10-13T12:08:57.777" v="7658"/>
        <pc:sldMkLst>
          <pc:docMk/>
          <pc:sldMk cId="1378502139" sldId="273"/>
        </pc:sldMkLst>
        <pc:spChg chg="mod">
          <ac:chgData name="Nicolás Ignacio Araya Rivera" userId="d33c523cfd04ac5b" providerId="LiveId" clId="{03DF7E55-4CFB-4EE4-BC98-ED7B02448DCF}" dt="2021-10-13T12:08:57.777" v="7658"/>
          <ac:spMkLst>
            <pc:docMk/>
            <pc:sldMk cId="1378502139" sldId="273"/>
            <ac:spMk id="3" creationId="{1D1C85A5-CC26-4B09-9DE1-2CFB69163A45}"/>
          </ac:spMkLst>
        </pc:spChg>
        <pc:picChg chg="mod">
          <ac:chgData name="Nicolás Ignacio Araya Rivera" userId="d33c523cfd04ac5b" providerId="LiveId" clId="{03DF7E55-4CFB-4EE4-BC98-ED7B02448DCF}" dt="2021-10-13T12:08:57.777" v="7658"/>
          <ac:picMkLst>
            <pc:docMk/>
            <pc:sldMk cId="1378502139" sldId="273"/>
            <ac:picMk id="5" creationId="{08003E8D-6B6C-470A-81A9-9BC8EC5A11A6}"/>
          </ac:picMkLst>
        </pc:picChg>
      </pc:sldChg>
      <pc:sldChg chg="addSp delSp modSp mod">
        <pc:chgData name="Nicolás Ignacio Araya Rivera" userId="d33c523cfd04ac5b" providerId="LiveId" clId="{03DF7E55-4CFB-4EE4-BC98-ED7B02448DCF}" dt="2021-10-13T14:02:57.390" v="7687" actId="478"/>
        <pc:sldMkLst>
          <pc:docMk/>
          <pc:sldMk cId="1202616362" sldId="274"/>
        </pc:sldMkLst>
        <pc:spChg chg="mod">
          <ac:chgData name="Nicolás Ignacio Araya Rivera" userId="d33c523cfd04ac5b" providerId="LiveId" clId="{03DF7E55-4CFB-4EE4-BC98-ED7B02448DCF}" dt="2021-10-13T12:08:57.777" v="7658"/>
          <ac:spMkLst>
            <pc:docMk/>
            <pc:sldMk cId="1202616362" sldId="274"/>
            <ac:spMk id="2" creationId="{00000000-0000-0000-0000-000000000000}"/>
          </ac:spMkLst>
        </pc:spChg>
        <pc:inkChg chg="add del mod">
          <ac:chgData name="Nicolás Ignacio Araya Rivera" userId="d33c523cfd04ac5b" providerId="LiveId" clId="{03DF7E55-4CFB-4EE4-BC98-ED7B02448DCF}" dt="2021-10-13T14:02:57.390" v="7687" actId="478"/>
          <ac:inkMkLst>
            <pc:docMk/>
            <pc:sldMk cId="1202616362" sldId="274"/>
            <ac:inkMk id="3" creationId="{E016665A-EA57-48D3-B212-55605DDBBC0D}"/>
          </ac:inkMkLst>
        </pc:inkChg>
      </pc:sldChg>
      <pc:sldChg chg="addSp delSp modSp mod">
        <pc:chgData name="Nicolás Ignacio Araya Rivera" userId="d33c523cfd04ac5b" providerId="LiveId" clId="{03DF7E55-4CFB-4EE4-BC98-ED7B02448DCF}" dt="2021-10-13T14:02:19.538" v="7685" actId="6549"/>
        <pc:sldMkLst>
          <pc:docMk/>
          <pc:sldMk cId="3054376611" sldId="275"/>
        </pc:sldMkLst>
        <pc:spChg chg="mod">
          <ac:chgData name="Nicolás Ignacio Araya Rivera" userId="d33c523cfd04ac5b" providerId="LiveId" clId="{03DF7E55-4CFB-4EE4-BC98-ED7B02448DCF}" dt="2021-10-13T12:08:57.777" v="7658"/>
          <ac:spMkLst>
            <pc:docMk/>
            <pc:sldMk cId="3054376611" sldId="275"/>
            <ac:spMk id="2" creationId="{091311D9-018A-4DFA-A113-A121930F24DD}"/>
          </ac:spMkLst>
        </pc:spChg>
        <pc:spChg chg="mod">
          <ac:chgData name="Nicolás Ignacio Araya Rivera" userId="d33c523cfd04ac5b" providerId="LiveId" clId="{03DF7E55-4CFB-4EE4-BC98-ED7B02448DCF}" dt="2021-10-13T14:02:19.538" v="7685" actId="6549"/>
          <ac:spMkLst>
            <pc:docMk/>
            <pc:sldMk cId="3054376611" sldId="275"/>
            <ac:spMk id="3" creationId="{BB7E5A82-1B83-434D-8DA7-D94F17B73F66}"/>
          </ac:spMkLst>
        </pc:spChg>
        <pc:picChg chg="mod">
          <ac:chgData name="Nicolás Ignacio Araya Rivera" userId="d33c523cfd04ac5b" providerId="LiveId" clId="{03DF7E55-4CFB-4EE4-BC98-ED7B02448DCF}" dt="2021-10-13T12:08:57.777" v="7658"/>
          <ac:picMkLst>
            <pc:docMk/>
            <pc:sldMk cId="3054376611" sldId="275"/>
            <ac:picMk id="6" creationId="{2CFC859C-F64F-4B6B-986B-5FA24372E1F5}"/>
          </ac:picMkLst>
        </pc:picChg>
        <pc:inkChg chg="add del mod">
          <ac:chgData name="Nicolás Ignacio Araya Rivera" userId="d33c523cfd04ac5b" providerId="LiveId" clId="{03DF7E55-4CFB-4EE4-BC98-ED7B02448DCF}" dt="2021-10-13T14:02:14.688" v="7684" actId="478"/>
          <ac:inkMkLst>
            <pc:docMk/>
            <pc:sldMk cId="3054376611" sldId="275"/>
            <ac:inkMk id="4" creationId="{67EBD4B8-1624-4A54-9849-DF7B0ECAE4D1}"/>
          </ac:inkMkLst>
        </pc:inkChg>
      </pc:sldChg>
      <pc:sldChg chg="addSp delSp modSp mod">
        <pc:chgData name="Nicolás Ignacio Araya Rivera" userId="d33c523cfd04ac5b" providerId="LiveId" clId="{03DF7E55-4CFB-4EE4-BC98-ED7B02448DCF}" dt="2021-10-13T14:03:29.080" v="7714" actId="20577"/>
        <pc:sldMkLst>
          <pc:docMk/>
          <pc:sldMk cId="652172294" sldId="276"/>
        </pc:sldMkLst>
        <pc:spChg chg="mod">
          <ac:chgData name="Nicolás Ignacio Araya Rivera" userId="d33c523cfd04ac5b" providerId="LiveId" clId="{03DF7E55-4CFB-4EE4-BC98-ED7B02448DCF}" dt="2021-10-13T14:03:29.080" v="7714" actId="20577"/>
          <ac:spMkLst>
            <pc:docMk/>
            <pc:sldMk cId="652172294" sldId="276"/>
            <ac:spMk id="2" creationId="{00000000-0000-0000-0000-000000000000}"/>
          </ac:spMkLst>
        </pc:spChg>
        <pc:inkChg chg="add del mod">
          <ac:chgData name="Nicolás Ignacio Araya Rivera" userId="d33c523cfd04ac5b" providerId="LiveId" clId="{03DF7E55-4CFB-4EE4-BC98-ED7B02448DCF}" dt="2021-10-13T14:03:03.582" v="7688" actId="478"/>
          <ac:inkMkLst>
            <pc:docMk/>
            <pc:sldMk cId="652172294" sldId="276"/>
            <ac:inkMk id="3" creationId="{642B0247-969E-4833-B421-12D04389F65C}"/>
          </ac:inkMkLst>
        </pc:inkChg>
      </pc:sldChg>
      <pc:sldChg chg="modSp mod">
        <pc:chgData name="Nicolás Ignacio Araya Rivera" userId="d33c523cfd04ac5b" providerId="LiveId" clId="{03DF7E55-4CFB-4EE4-BC98-ED7B02448DCF}" dt="2021-10-13T12:08:57.777" v="7658"/>
        <pc:sldMkLst>
          <pc:docMk/>
          <pc:sldMk cId="550546951" sldId="277"/>
        </pc:sldMkLst>
        <pc:spChg chg="mod">
          <ac:chgData name="Nicolás Ignacio Araya Rivera" userId="d33c523cfd04ac5b" providerId="LiveId" clId="{03DF7E55-4CFB-4EE4-BC98-ED7B02448DCF}" dt="2021-10-13T12:08:57.777" v="7658"/>
          <ac:spMkLst>
            <pc:docMk/>
            <pc:sldMk cId="550546951" sldId="277"/>
            <ac:spMk id="2" creationId="{069AC60A-0F46-4949-ADDA-65AE5099EA17}"/>
          </ac:spMkLst>
        </pc:spChg>
        <pc:spChg chg="mod">
          <ac:chgData name="Nicolás Ignacio Araya Rivera" userId="d33c523cfd04ac5b" providerId="LiveId" clId="{03DF7E55-4CFB-4EE4-BC98-ED7B02448DCF}" dt="2021-10-13T12:08:57.777" v="7658"/>
          <ac:spMkLst>
            <pc:docMk/>
            <pc:sldMk cId="550546951" sldId="277"/>
            <ac:spMk id="3" creationId="{40CA197D-133E-4248-9C56-2077C99B800C}"/>
          </ac:spMkLst>
        </pc:spChg>
      </pc:sldChg>
      <pc:sldChg chg="modSp">
        <pc:chgData name="Nicolás Ignacio Araya Rivera" userId="d33c523cfd04ac5b" providerId="LiveId" clId="{03DF7E55-4CFB-4EE4-BC98-ED7B02448DCF}" dt="2021-10-13T12:08:57.777" v="7658"/>
        <pc:sldMkLst>
          <pc:docMk/>
          <pc:sldMk cId="3954243434" sldId="278"/>
        </pc:sldMkLst>
        <pc:spChg chg="mod">
          <ac:chgData name="Nicolás Ignacio Araya Rivera" userId="d33c523cfd04ac5b" providerId="LiveId" clId="{03DF7E55-4CFB-4EE4-BC98-ED7B02448DCF}" dt="2021-10-13T12:08:57.777" v="7658"/>
          <ac:spMkLst>
            <pc:docMk/>
            <pc:sldMk cId="3954243434" sldId="278"/>
            <ac:spMk id="3" creationId="{BAF7608F-4022-4818-8E12-009C332BEF9F}"/>
          </ac:spMkLst>
        </pc:spChg>
        <pc:picChg chg="mod">
          <ac:chgData name="Nicolás Ignacio Araya Rivera" userId="d33c523cfd04ac5b" providerId="LiveId" clId="{03DF7E55-4CFB-4EE4-BC98-ED7B02448DCF}" dt="2021-10-13T12:08:57.777" v="7658"/>
          <ac:picMkLst>
            <pc:docMk/>
            <pc:sldMk cId="3954243434" sldId="278"/>
            <ac:picMk id="5" creationId="{9F86BAD4-32A7-4FAA-B3FF-931AE9C7535B}"/>
          </ac:picMkLst>
        </pc:picChg>
      </pc:sldChg>
      <pc:sldChg chg="modSp mod">
        <pc:chgData name="Nicolás Ignacio Araya Rivera" userId="d33c523cfd04ac5b" providerId="LiveId" clId="{03DF7E55-4CFB-4EE4-BC98-ED7B02448DCF}" dt="2021-10-13T12:08:57.777" v="7658"/>
        <pc:sldMkLst>
          <pc:docMk/>
          <pc:sldMk cId="1184699589" sldId="279"/>
        </pc:sldMkLst>
        <pc:spChg chg="mod">
          <ac:chgData name="Nicolás Ignacio Araya Rivera" userId="d33c523cfd04ac5b" providerId="LiveId" clId="{03DF7E55-4CFB-4EE4-BC98-ED7B02448DCF}" dt="2021-10-13T12:08:57.777" v="7658"/>
          <ac:spMkLst>
            <pc:docMk/>
            <pc:sldMk cId="1184699589" sldId="279"/>
            <ac:spMk id="3" creationId="{D0D3BC37-57FA-4820-B6B0-526FAEE602A8}"/>
          </ac:spMkLst>
        </pc:spChg>
      </pc:sldChg>
      <pc:sldChg chg="addSp delSp modSp mod">
        <pc:chgData name="Nicolás Ignacio Araya Rivera" userId="d33c523cfd04ac5b" providerId="LiveId" clId="{03DF7E55-4CFB-4EE4-BC98-ED7B02448DCF}" dt="2021-10-13T14:04:24.613" v="7719" actId="478"/>
        <pc:sldMkLst>
          <pc:docMk/>
          <pc:sldMk cId="4101817244" sldId="280"/>
        </pc:sldMkLst>
        <pc:spChg chg="mod">
          <ac:chgData name="Nicolás Ignacio Araya Rivera" userId="d33c523cfd04ac5b" providerId="LiveId" clId="{03DF7E55-4CFB-4EE4-BC98-ED7B02448DCF}" dt="2021-10-13T12:08:57.777" v="7658"/>
          <ac:spMkLst>
            <pc:docMk/>
            <pc:sldMk cId="4101817244" sldId="280"/>
            <ac:spMk id="2" creationId="{00000000-0000-0000-0000-000000000000}"/>
          </ac:spMkLst>
        </pc:spChg>
        <pc:inkChg chg="add del mod">
          <ac:chgData name="Nicolás Ignacio Araya Rivera" userId="d33c523cfd04ac5b" providerId="LiveId" clId="{03DF7E55-4CFB-4EE4-BC98-ED7B02448DCF}" dt="2021-10-13T14:04:24.613" v="7719" actId="478"/>
          <ac:inkMkLst>
            <pc:docMk/>
            <pc:sldMk cId="4101817244" sldId="280"/>
            <ac:inkMk id="3" creationId="{B583CB16-44FC-4513-A757-CF7DA56A92E8}"/>
          </ac:inkMkLst>
        </pc:inkChg>
      </pc:sldChg>
      <pc:sldChg chg="modSp">
        <pc:chgData name="Nicolás Ignacio Araya Rivera" userId="d33c523cfd04ac5b" providerId="LiveId" clId="{03DF7E55-4CFB-4EE4-BC98-ED7B02448DCF}" dt="2021-10-13T12:08:57.777" v="7658"/>
        <pc:sldMkLst>
          <pc:docMk/>
          <pc:sldMk cId="2892116782" sldId="281"/>
        </pc:sldMkLst>
        <pc:spChg chg="mod">
          <ac:chgData name="Nicolás Ignacio Araya Rivera" userId="d33c523cfd04ac5b" providerId="LiveId" clId="{03DF7E55-4CFB-4EE4-BC98-ED7B02448DCF}" dt="2021-10-13T12:08:57.777" v="7658"/>
          <ac:spMkLst>
            <pc:docMk/>
            <pc:sldMk cId="2892116782" sldId="281"/>
            <ac:spMk id="2" creationId="{90AA4843-FA9C-4C1E-86F6-65823B64F52D}"/>
          </ac:spMkLst>
        </pc:spChg>
        <pc:spChg chg="mod">
          <ac:chgData name="Nicolás Ignacio Araya Rivera" userId="d33c523cfd04ac5b" providerId="LiveId" clId="{03DF7E55-4CFB-4EE4-BC98-ED7B02448DCF}" dt="2021-10-13T12:08:57.777" v="7658"/>
          <ac:spMkLst>
            <pc:docMk/>
            <pc:sldMk cId="2892116782" sldId="281"/>
            <ac:spMk id="3" creationId="{3ECDA466-A065-410D-B0A2-D43D06782A10}"/>
          </ac:spMkLst>
        </pc:spChg>
        <pc:picChg chg="mod">
          <ac:chgData name="Nicolás Ignacio Araya Rivera" userId="d33c523cfd04ac5b" providerId="LiveId" clId="{03DF7E55-4CFB-4EE4-BC98-ED7B02448DCF}" dt="2021-10-13T12:08:57.777" v="7658"/>
          <ac:picMkLst>
            <pc:docMk/>
            <pc:sldMk cId="2892116782" sldId="281"/>
            <ac:picMk id="5" creationId="{270F173F-19C7-4911-9026-B3004F28A226}"/>
          </ac:picMkLst>
        </pc:picChg>
      </pc:sldChg>
      <pc:sldChg chg="modSp mod">
        <pc:chgData name="Nicolás Ignacio Araya Rivera" userId="d33c523cfd04ac5b" providerId="LiveId" clId="{03DF7E55-4CFB-4EE4-BC98-ED7B02448DCF}" dt="2021-10-13T12:08:57.777" v="7658"/>
        <pc:sldMkLst>
          <pc:docMk/>
          <pc:sldMk cId="471743866" sldId="282"/>
        </pc:sldMkLst>
        <pc:spChg chg="mod">
          <ac:chgData name="Nicolás Ignacio Araya Rivera" userId="d33c523cfd04ac5b" providerId="LiveId" clId="{03DF7E55-4CFB-4EE4-BC98-ED7B02448DCF}" dt="2021-10-13T12:08:57.777" v="7658"/>
          <ac:spMkLst>
            <pc:docMk/>
            <pc:sldMk cId="471743866" sldId="282"/>
            <ac:spMk id="3" creationId="{A14B21D9-6939-49C7-89FF-35D00DDFE8EA}"/>
          </ac:spMkLst>
        </pc:spChg>
      </pc:sldChg>
      <pc:sldChg chg="modSp">
        <pc:chgData name="Nicolás Ignacio Araya Rivera" userId="d33c523cfd04ac5b" providerId="LiveId" clId="{03DF7E55-4CFB-4EE4-BC98-ED7B02448DCF}" dt="2021-10-13T12:08:57.777" v="7658"/>
        <pc:sldMkLst>
          <pc:docMk/>
          <pc:sldMk cId="2594814471" sldId="283"/>
        </pc:sldMkLst>
        <pc:spChg chg="mod">
          <ac:chgData name="Nicolás Ignacio Araya Rivera" userId="d33c523cfd04ac5b" providerId="LiveId" clId="{03DF7E55-4CFB-4EE4-BC98-ED7B02448DCF}" dt="2021-10-13T12:08:57.777" v="7658"/>
          <ac:spMkLst>
            <pc:docMk/>
            <pc:sldMk cId="2594814471" sldId="283"/>
            <ac:spMk id="2" creationId="{EC1C03D8-982F-4145-AAD4-BAD2EEBB919F}"/>
          </ac:spMkLst>
        </pc:spChg>
        <pc:spChg chg="mod">
          <ac:chgData name="Nicolás Ignacio Araya Rivera" userId="d33c523cfd04ac5b" providerId="LiveId" clId="{03DF7E55-4CFB-4EE4-BC98-ED7B02448DCF}" dt="2021-10-13T12:08:57.777" v="7658"/>
          <ac:spMkLst>
            <pc:docMk/>
            <pc:sldMk cId="2594814471" sldId="283"/>
            <ac:spMk id="5" creationId="{8D15B3B5-08E7-4854-8D26-20815950AF56}"/>
          </ac:spMkLst>
        </pc:spChg>
        <pc:picChg chg="mod">
          <ac:chgData name="Nicolás Ignacio Araya Rivera" userId="d33c523cfd04ac5b" providerId="LiveId" clId="{03DF7E55-4CFB-4EE4-BC98-ED7B02448DCF}" dt="2021-10-13T12:08:57.777" v="7658"/>
          <ac:picMkLst>
            <pc:docMk/>
            <pc:sldMk cId="2594814471" sldId="283"/>
            <ac:picMk id="4" creationId="{A6D9143A-4FA7-44EE-9782-F4FC97E0B212}"/>
          </ac:picMkLst>
        </pc:picChg>
      </pc:sldChg>
      <pc:sldChg chg="modSp">
        <pc:chgData name="Nicolás Ignacio Araya Rivera" userId="d33c523cfd04ac5b" providerId="LiveId" clId="{03DF7E55-4CFB-4EE4-BC98-ED7B02448DCF}" dt="2021-10-13T12:08:57.777" v="7658"/>
        <pc:sldMkLst>
          <pc:docMk/>
          <pc:sldMk cId="1221264261" sldId="284"/>
        </pc:sldMkLst>
        <pc:spChg chg="mod">
          <ac:chgData name="Nicolás Ignacio Araya Rivera" userId="d33c523cfd04ac5b" providerId="LiveId" clId="{03DF7E55-4CFB-4EE4-BC98-ED7B02448DCF}" dt="2021-10-13T12:08:57.777" v="7658"/>
          <ac:spMkLst>
            <pc:docMk/>
            <pc:sldMk cId="1221264261" sldId="284"/>
            <ac:spMk id="4" creationId="{0159A613-268F-429B-B5FB-56402ABEDA3B}"/>
          </ac:spMkLst>
        </pc:spChg>
      </pc:sldChg>
      <pc:sldChg chg="modSp">
        <pc:chgData name="Nicolás Ignacio Araya Rivera" userId="d33c523cfd04ac5b" providerId="LiveId" clId="{03DF7E55-4CFB-4EE4-BC98-ED7B02448DCF}" dt="2021-10-13T12:08:57.777" v="7658"/>
        <pc:sldMkLst>
          <pc:docMk/>
          <pc:sldMk cId="1144027940" sldId="285"/>
        </pc:sldMkLst>
        <pc:spChg chg="mod">
          <ac:chgData name="Nicolás Ignacio Araya Rivera" userId="d33c523cfd04ac5b" providerId="LiveId" clId="{03DF7E55-4CFB-4EE4-BC98-ED7B02448DCF}" dt="2021-10-13T12:08:57.777" v="7658"/>
          <ac:spMkLst>
            <pc:docMk/>
            <pc:sldMk cId="1144027940" sldId="285"/>
            <ac:spMk id="2" creationId="{E550EFE4-DEA9-4D1B-A963-B3E6AF1F5B5C}"/>
          </ac:spMkLst>
        </pc:spChg>
        <pc:spChg chg="mod">
          <ac:chgData name="Nicolás Ignacio Araya Rivera" userId="d33c523cfd04ac5b" providerId="LiveId" clId="{03DF7E55-4CFB-4EE4-BC98-ED7B02448DCF}" dt="2021-10-13T12:08:57.777" v="7658"/>
          <ac:spMkLst>
            <pc:docMk/>
            <pc:sldMk cId="1144027940" sldId="285"/>
            <ac:spMk id="3" creationId="{517BBDFE-5593-429C-BB6B-F9B4C116D788}"/>
          </ac:spMkLst>
        </pc:spChg>
        <pc:picChg chg="mod">
          <ac:chgData name="Nicolás Ignacio Araya Rivera" userId="d33c523cfd04ac5b" providerId="LiveId" clId="{03DF7E55-4CFB-4EE4-BC98-ED7B02448DCF}" dt="2021-10-13T12:08:57.777" v="7658"/>
          <ac:picMkLst>
            <pc:docMk/>
            <pc:sldMk cId="1144027940" sldId="285"/>
            <ac:picMk id="4" creationId="{5736581D-210E-418B-A467-2CECB614B6D2}"/>
          </ac:picMkLst>
        </pc:picChg>
      </pc:sldChg>
      <pc:sldChg chg="modSp">
        <pc:chgData name="Nicolás Ignacio Araya Rivera" userId="d33c523cfd04ac5b" providerId="LiveId" clId="{03DF7E55-4CFB-4EE4-BC98-ED7B02448DCF}" dt="2021-10-13T14:01:35.486" v="7681" actId="20577"/>
        <pc:sldMkLst>
          <pc:docMk/>
          <pc:sldMk cId="2430080780" sldId="286"/>
        </pc:sldMkLst>
        <pc:spChg chg="mod">
          <ac:chgData name="Nicolás Ignacio Araya Rivera" userId="d33c523cfd04ac5b" providerId="LiveId" clId="{03DF7E55-4CFB-4EE4-BC98-ED7B02448DCF}" dt="2021-10-13T14:01:35.486" v="7681" actId="20577"/>
          <ac:spMkLst>
            <pc:docMk/>
            <pc:sldMk cId="2430080780" sldId="286"/>
            <ac:spMk id="2" creationId="{00000000-0000-0000-0000-000000000000}"/>
          </ac:spMkLst>
        </pc:spChg>
      </pc:sldChg>
      <pc:sldChg chg="modSp">
        <pc:chgData name="Nicolás Ignacio Araya Rivera" userId="d33c523cfd04ac5b" providerId="LiveId" clId="{03DF7E55-4CFB-4EE4-BC98-ED7B02448DCF}" dt="2021-10-13T12:08:57.777" v="7658"/>
        <pc:sldMkLst>
          <pc:docMk/>
          <pc:sldMk cId="2037538812" sldId="287"/>
        </pc:sldMkLst>
        <pc:spChg chg="mod">
          <ac:chgData name="Nicolás Ignacio Araya Rivera" userId="d33c523cfd04ac5b" providerId="LiveId" clId="{03DF7E55-4CFB-4EE4-BC98-ED7B02448DCF}" dt="2021-10-13T12:08:57.777" v="7658"/>
          <ac:spMkLst>
            <pc:docMk/>
            <pc:sldMk cId="2037538812" sldId="287"/>
            <ac:spMk id="2" creationId="{EECDBED7-DF7C-45E5-8D9C-9FD039DE1749}"/>
          </ac:spMkLst>
        </pc:spChg>
        <pc:spChg chg="mod">
          <ac:chgData name="Nicolás Ignacio Araya Rivera" userId="d33c523cfd04ac5b" providerId="LiveId" clId="{03DF7E55-4CFB-4EE4-BC98-ED7B02448DCF}" dt="2021-10-13T12:08:57.777" v="7658"/>
          <ac:spMkLst>
            <pc:docMk/>
            <pc:sldMk cId="2037538812" sldId="287"/>
            <ac:spMk id="3" creationId="{F5522E86-927D-4C7E-8796-0BA61D754A65}"/>
          </ac:spMkLst>
        </pc:spChg>
      </pc:sldChg>
      <pc:sldChg chg="modSp mod">
        <pc:chgData name="Nicolás Ignacio Araya Rivera" userId="d33c523cfd04ac5b" providerId="LiveId" clId="{03DF7E55-4CFB-4EE4-BC98-ED7B02448DCF}" dt="2021-10-13T12:08:57.777" v="7658"/>
        <pc:sldMkLst>
          <pc:docMk/>
          <pc:sldMk cId="4242435892" sldId="288"/>
        </pc:sldMkLst>
        <pc:spChg chg="mod">
          <ac:chgData name="Nicolás Ignacio Araya Rivera" userId="d33c523cfd04ac5b" providerId="LiveId" clId="{03DF7E55-4CFB-4EE4-BC98-ED7B02448DCF}" dt="2021-10-13T12:08:57.777" v="7658"/>
          <ac:spMkLst>
            <pc:docMk/>
            <pc:sldMk cId="4242435892" sldId="288"/>
            <ac:spMk id="3" creationId="{103AC8F7-55F7-4076-BAD4-366383834E7F}"/>
          </ac:spMkLst>
        </pc:spChg>
      </pc:sldChg>
      <pc:sldChg chg="modSp del mod modShow">
        <pc:chgData name="Nicolás Ignacio Araya Rivera" userId="d33c523cfd04ac5b" providerId="LiveId" clId="{03DF7E55-4CFB-4EE4-BC98-ED7B02448DCF}" dt="2021-10-12T16:06:40.176" v="6695" actId="47"/>
        <pc:sldMkLst>
          <pc:docMk/>
          <pc:sldMk cId="3057965535" sldId="289"/>
        </pc:sldMkLst>
        <pc:spChg chg="mod">
          <ac:chgData name="Nicolás Ignacio Araya Rivera" userId="d33c523cfd04ac5b" providerId="LiveId" clId="{03DF7E55-4CFB-4EE4-BC98-ED7B02448DCF}" dt="2021-10-05T21:29:55.200" v="6390" actId="207"/>
          <ac:spMkLst>
            <pc:docMk/>
            <pc:sldMk cId="3057965535" sldId="289"/>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222220326" sldId="290"/>
        </pc:sldMkLst>
        <pc:spChg chg="mod">
          <ac:chgData name="Nicolás Ignacio Araya Rivera" userId="d33c523cfd04ac5b" providerId="LiveId" clId="{03DF7E55-4CFB-4EE4-BC98-ED7B02448DCF}" dt="2021-10-13T12:08:57.777" v="7658"/>
          <ac:spMkLst>
            <pc:docMk/>
            <pc:sldMk cId="222220326" sldId="290"/>
            <ac:spMk id="3" creationId="{EA3B3413-237D-4DB3-AB03-9E34482AD59A}"/>
          </ac:spMkLst>
        </pc:spChg>
      </pc:sldChg>
      <pc:sldChg chg="modSp del mod modShow">
        <pc:chgData name="Nicolás Ignacio Araya Rivera" userId="d33c523cfd04ac5b" providerId="LiveId" clId="{03DF7E55-4CFB-4EE4-BC98-ED7B02448DCF}" dt="2021-10-12T16:06:40.176" v="6695" actId="47"/>
        <pc:sldMkLst>
          <pc:docMk/>
          <pc:sldMk cId="1919493973" sldId="291"/>
        </pc:sldMkLst>
        <pc:spChg chg="mod">
          <ac:chgData name="Nicolás Ignacio Araya Rivera" userId="d33c523cfd04ac5b" providerId="LiveId" clId="{03DF7E55-4CFB-4EE4-BC98-ED7B02448DCF}" dt="2021-10-05T21:30:55.967" v="6398" actId="207"/>
          <ac:spMkLst>
            <pc:docMk/>
            <pc:sldMk cId="1919493973" sldId="291"/>
            <ac:spMk id="2" creationId="{00000000-0000-0000-0000-000000000000}"/>
          </ac:spMkLst>
        </pc:spChg>
      </pc:sldChg>
      <pc:sldChg chg="modSp del mod">
        <pc:chgData name="Nicolás Ignacio Araya Rivera" userId="d33c523cfd04ac5b" providerId="LiveId" clId="{03DF7E55-4CFB-4EE4-BC98-ED7B02448DCF}" dt="2021-10-05T21:31:42.020" v="6419" actId="47"/>
        <pc:sldMkLst>
          <pc:docMk/>
          <pc:sldMk cId="3459700727" sldId="292"/>
        </pc:sldMkLst>
        <pc:spChg chg="mod">
          <ac:chgData name="Nicolás Ignacio Araya Rivera" userId="d33c523cfd04ac5b" providerId="LiveId" clId="{03DF7E55-4CFB-4EE4-BC98-ED7B02448DCF}" dt="2021-10-05T21:31:24.034" v="6418" actId="20577"/>
          <ac:spMkLst>
            <pc:docMk/>
            <pc:sldMk cId="3459700727" sldId="292"/>
            <ac:spMk id="2" creationId="{00000000-0000-0000-0000-000000000000}"/>
          </ac:spMkLst>
        </pc:spChg>
      </pc:sldChg>
      <pc:sldChg chg="del">
        <pc:chgData name="Nicolás Ignacio Araya Rivera" userId="d33c523cfd04ac5b" providerId="LiveId" clId="{03DF7E55-4CFB-4EE4-BC98-ED7B02448DCF}" dt="2021-10-05T21:32:54.209" v="6421" actId="47"/>
        <pc:sldMkLst>
          <pc:docMk/>
          <pc:sldMk cId="1935011999" sldId="293"/>
        </pc:sldMkLst>
      </pc:sldChg>
      <pc:sldChg chg="modSp mod">
        <pc:chgData name="Nicolás Ignacio Araya Rivera" userId="d33c523cfd04ac5b" providerId="LiveId" clId="{03DF7E55-4CFB-4EE4-BC98-ED7B02448DCF}" dt="2021-10-13T12:08:57.777" v="7658"/>
        <pc:sldMkLst>
          <pc:docMk/>
          <pc:sldMk cId="2561309599" sldId="294"/>
        </pc:sldMkLst>
        <pc:spChg chg="mod">
          <ac:chgData name="Nicolás Ignacio Araya Rivera" userId="d33c523cfd04ac5b" providerId="LiveId" clId="{03DF7E55-4CFB-4EE4-BC98-ED7B02448DCF}" dt="2021-10-13T12:08:57.777" v="7658"/>
          <ac:spMkLst>
            <pc:docMk/>
            <pc:sldMk cId="2561309599" sldId="294"/>
            <ac:spMk id="2" creationId="{00000000-0000-0000-0000-000000000000}"/>
          </ac:spMkLst>
        </pc:spChg>
      </pc:sldChg>
      <pc:sldChg chg="modSp">
        <pc:chgData name="Nicolás Ignacio Araya Rivera" userId="d33c523cfd04ac5b" providerId="LiveId" clId="{03DF7E55-4CFB-4EE4-BC98-ED7B02448DCF}" dt="2021-10-13T12:08:57.777" v="7658"/>
        <pc:sldMkLst>
          <pc:docMk/>
          <pc:sldMk cId="2808727329" sldId="295"/>
        </pc:sldMkLst>
        <pc:spChg chg="mod">
          <ac:chgData name="Nicolás Ignacio Araya Rivera" userId="d33c523cfd04ac5b" providerId="LiveId" clId="{03DF7E55-4CFB-4EE4-BC98-ED7B02448DCF}" dt="2021-10-13T12:08:57.777" v="7658"/>
          <ac:spMkLst>
            <pc:docMk/>
            <pc:sldMk cId="2808727329" sldId="295"/>
            <ac:spMk id="2" creationId="{00000000-0000-0000-0000-000000000000}"/>
          </ac:spMkLst>
        </pc:spChg>
      </pc:sldChg>
      <pc:sldChg chg="modSp">
        <pc:chgData name="Nicolás Ignacio Araya Rivera" userId="d33c523cfd04ac5b" providerId="LiveId" clId="{03DF7E55-4CFB-4EE4-BC98-ED7B02448DCF}" dt="2021-10-13T12:08:57.777" v="7658"/>
        <pc:sldMkLst>
          <pc:docMk/>
          <pc:sldMk cId="3088552585" sldId="296"/>
        </pc:sldMkLst>
        <pc:spChg chg="mod">
          <ac:chgData name="Nicolás Ignacio Araya Rivera" userId="d33c523cfd04ac5b" providerId="LiveId" clId="{03DF7E55-4CFB-4EE4-BC98-ED7B02448DCF}" dt="2021-10-13T12:08:57.777" v="7658"/>
          <ac:spMkLst>
            <pc:docMk/>
            <pc:sldMk cId="3088552585" sldId="296"/>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1080383349" sldId="297"/>
        </pc:sldMkLst>
        <pc:spChg chg="mod">
          <ac:chgData name="Nicolás Ignacio Araya Rivera" userId="d33c523cfd04ac5b" providerId="LiveId" clId="{03DF7E55-4CFB-4EE4-BC98-ED7B02448DCF}" dt="2021-10-13T12:08:57.777" v="7658"/>
          <ac:spMkLst>
            <pc:docMk/>
            <pc:sldMk cId="1080383349" sldId="297"/>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3780665990" sldId="298"/>
        </pc:sldMkLst>
        <pc:spChg chg="mod">
          <ac:chgData name="Nicolás Ignacio Araya Rivera" userId="d33c523cfd04ac5b" providerId="LiveId" clId="{03DF7E55-4CFB-4EE4-BC98-ED7B02448DCF}" dt="2021-10-13T12:08:57.777" v="7658"/>
          <ac:spMkLst>
            <pc:docMk/>
            <pc:sldMk cId="3780665990" sldId="298"/>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2980530325" sldId="299"/>
        </pc:sldMkLst>
        <pc:spChg chg="mod">
          <ac:chgData name="Nicolás Ignacio Araya Rivera" userId="d33c523cfd04ac5b" providerId="LiveId" clId="{03DF7E55-4CFB-4EE4-BC98-ED7B02448DCF}" dt="2021-10-13T12:08:57.777" v="7658"/>
          <ac:spMkLst>
            <pc:docMk/>
            <pc:sldMk cId="2980530325" sldId="299"/>
            <ac:spMk id="2" creationId="{00000000-0000-0000-0000-000000000000}"/>
          </ac:spMkLst>
        </pc:spChg>
      </pc:sldChg>
      <pc:sldChg chg="modSp">
        <pc:chgData name="Nicolás Ignacio Araya Rivera" userId="d33c523cfd04ac5b" providerId="LiveId" clId="{03DF7E55-4CFB-4EE4-BC98-ED7B02448DCF}" dt="2021-10-13T12:08:57.777" v="7658"/>
        <pc:sldMkLst>
          <pc:docMk/>
          <pc:sldMk cId="2329522197" sldId="300"/>
        </pc:sldMkLst>
        <pc:spChg chg="mod">
          <ac:chgData name="Nicolás Ignacio Araya Rivera" userId="d33c523cfd04ac5b" providerId="LiveId" clId="{03DF7E55-4CFB-4EE4-BC98-ED7B02448DCF}" dt="2021-10-13T12:08:57.777" v="7658"/>
          <ac:spMkLst>
            <pc:docMk/>
            <pc:sldMk cId="2329522197" sldId="300"/>
            <ac:spMk id="4" creationId="{00000000-0000-0000-0000-000000000000}"/>
          </ac:spMkLst>
        </pc:spChg>
        <pc:spChg chg="mod">
          <ac:chgData name="Nicolás Ignacio Araya Rivera" userId="d33c523cfd04ac5b" providerId="LiveId" clId="{03DF7E55-4CFB-4EE4-BC98-ED7B02448DCF}" dt="2021-10-13T12:08:57.777" v="7658"/>
          <ac:spMkLst>
            <pc:docMk/>
            <pc:sldMk cId="2329522197" sldId="300"/>
            <ac:spMk id="6" creationId="{00000000-0000-0000-0000-000000000000}"/>
          </ac:spMkLst>
        </pc:spChg>
        <pc:graphicFrameChg chg="mod">
          <ac:chgData name="Nicolás Ignacio Araya Rivera" userId="d33c523cfd04ac5b" providerId="LiveId" clId="{03DF7E55-4CFB-4EE4-BC98-ED7B02448DCF}" dt="2021-10-13T12:08:57.777" v="7658"/>
          <ac:graphicFrameMkLst>
            <pc:docMk/>
            <pc:sldMk cId="2329522197" sldId="300"/>
            <ac:graphicFrameMk id="5" creationId="{00000000-0000-0000-0000-000000000000}"/>
          </ac:graphicFrameMkLst>
        </pc:graphicFrameChg>
      </pc:sldChg>
      <pc:sldChg chg="addSp delSp modSp add mod">
        <pc:chgData name="Nicolás Ignacio Araya Rivera" userId="d33c523cfd04ac5b" providerId="LiveId" clId="{03DF7E55-4CFB-4EE4-BC98-ED7B02448DCF}" dt="2021-10-13T14:05:28.934" v="7729" actId="478"/>
        <pc:sldMkLst>
          <pc:docMk/>
          <pc:sldMk cId="3194270844" sldId="301"/>
        </pc:sldMkLst>
        <pc:spChg chg="mod">
          <ac:chgData name="Nicolás Ignacio Araya Rivera" userId="d33c523cfd04ac5b" providerId="LiveId" clId="{03DF7E55-4CFB-4EE4-BC98-ED7B02448DCF}" dt="2021-10-13T12:08:57.777" v="7658"/>
          <ac:spMkLst>
            <pc:docMk/>
            <pc:sldMk cId="3194270844" sldId="301"/>
            <ac:spMk id="2" creationId="{00000000-0000-0000-0000-000000000000}"/>
          </ac:spMkLst>
        </pc:spChg>
        <pc:inkChg chg="add del mod">
          <ac:chgData name="Nicolás Ignacio Araya Rivera" userId="d33c523cfd04ac5b" providerId="LiveId" clId="{03DF7E55-4CFB-4EE4-BC98-ED7B02448DCF}" dt="2021-10-13T14:05:28.934" v="7729" actId="478"/>
          <ac:inkMkLst>
            <pc:docMk/>
            <pc:sldMk cId="3194270844" sldId="301"/>
            <ac:inkMk id="3" creationId="{27208EFF-41E1-42D1-8016-37A582A2E80B}"/>
          </ac:inkMkLst>
        </pc:inkChg>
      </pc:sldChg>
      <pc:sldChg chg="addSp delSp modSp add mod">
        <pc:chgData name="Nicolás Ignacio Araya Rivera" userId="d33c523cfd04ac5b" providerId="LiveId" clId="{03DF7E55-4CFB-4EE4-BC98-ED7B02448DCF}" dt="2021-10-13T14:05:34.493" v="7730" actId="478"/>
        <pc:sldMkLst>
          <pc:docMk/>
          <pc:sldMk cId="1794871091" sldId="302"/>
        </pc:sldMkLst>
        <pc:spChg chg="mod">
          <ac:chgData name="Nicolás Ignacio Araya Rivera" userId="d33c523cfd04ac5b" providerId="LiveId" clId="{03DF7E55-4CFB-4EE4-BC98-ED7B02448DCF}" dt="2021-10-13T12:08:57.777" v="7658"/>
          <ac:spMkLst>
            <pc:docMk/>
            <pc:sldMk cId="1794871091" sldId="302"/>
            <ac:spMk id="3" creationId="{00000000-0000-0000-0000-000000000000}"/>
          </ac:spMkLst>
        </pc:spChg>
        <pc:spChg chg="mod">
          <ac:chgData name="Nicolás Ignacio Araya Rivera" userId="d33c523cfd04ac5b" providerId="LiveId" clId="{03DF7E55-4CFB-4EE4-BC98-ED7B02448DCF}" dt="2021-10-13T12:08:57.777" v="7658"/>
          <ac:spMkLst>
            <pc:docMk/>
            <pc:sldMk cId="1794871091" sldId="302"/>
            <ac:spMk id="4" creationId="{00000000-0000-0000-0000-000000000000}"/>
          </ac:spMkLst>
        </pc:spChg>
        <pc:picChg chg="mod">
          <ac:chgData name="Nicolás Ignacio Araya Rivera" userId="d33c523cfd04ac5b" providerId="LiveId" clId="{03DF7E55-4CFB-4EE4-BC98-ED7B02448DCF}" dt="2021-10-13T12:08:57.777" v="7658"/>
          <ac:picMkLst>
            <pc:docMk/>
            <pc:sldMk cId="1794871091" sldId="302"/>
            <ac:picMk id="2" creationId="{00000000-0000-0000-0000-000000000000}"/>
          </ac:picMkLst>
        </pc:picChg>
        <pc:inkChg chg="add del mod">
          <ac:chgData name="Nicolás Ignacio Araya Rivera" userId="d33c523cfd04ac5b" providerId="LiveId" clId="{03DF7E55-4CFB-4EE4-BC98-ED7B02448DCF}" dt="2021-10-13T14:05:34.493" v="7730" actId="478"/>
          <ac:inkMkLst>
            <pc:docMk/>
            <pc:sldMk cId="1794871091" sldId="302"/>
            <ac:inkMk id="5" creationId="{D8EC8C54-B0C8-4F89-AB44-6870A56CC3C0}"/>
          </ac:inkMkLst>
        </pc:inkChg>
      </pc:sldChg>
      <pc:sldChg chg="addSp delSp modSp add mod">
        <pc:chgData name="Nicolás Ignacio Araya Rivera" userId="d33c523cfd04ac5b" providerId="LiveId" clId="{03DF7E55-4CFB-4EE4-BC98-ED7B02448DCF}" dt="2021-10-13T12:08:57.777" v="7658"/>
        <pc:sldMkLst>
          <pc:docMk/>
          <pc:sldMk cId="2189265858" sldId="303"/>
        </pc:sldMkLst>
        <pc:spChg chg="mod">
          <ac:chgData name="Nicolás Ignacio Araya Rivera" userId="d33c523cfd04ac5b" providerId="LiveId" clId="{03DF7E55-4CFB-4EE4-BC98-ED7B02448DCF}" dt="2021-10-13T12:08:57.777" v="7658"/>
          <ac:spMkLst>
            <pc:docMk/>
            <pc:sldMk cId="2189265858" sldId="303"/>
            <ac:spMk id="2" creationId="{00000000-0000-0000-0000-000000000000}"/>
          </ac:spMkLst>
        </pc:spChg>
        <pc:inkChg chg="add del mod">
          <ac:chgData name="Nicolás Ignacio Araya Rivera" userId="d33c523cfd04ac5b" providerId="LiveId" clId="{03DF7E55-4CFB-4EE4-BC98-ED7B02448DCF}" dt="2021-10-04T13:16:11.718" v="4902" actId="478"/>
          <ac:inkMkLst>
            <pc:docMk/>
            <pc:sldMk cId="2189265858" sldId="303"/>
            <ac:inkMk id="3" creationId="{906921DC-98E6-439C-A93B-AC02698451BE}"/>
          </ac:inkMkLst>
        </pc:inkChg>
      </pc:sldChg>
      <pc:sldChg chg="addSp delSp modSp add mod">
        <pc:chgData name="Nicolás Ignacio Araya Rivera" userId="d33c523cfd04ac5b" providerId="LiveId" clId="{03DF7E55-4CFB-4EE4-BC98-ED7B02448DCF}" dt="2021-10-13T14:05:42.805" v="7731" actId="478"/>
        <pc:sldMkLst>
          <pc:docMk/>
          <pc:sldMk cId="3015465100" sldId="304"/>
        </pc:sldMkLst>
        <pc:spChg chg="mod">
          <ac:chgData name="Nicolás Ignacio Araya Rivera" userId="d33c523cfd04ac5b" providerId="LiveId" clId="{03DF7E55-4CFB-4EE4-BC98-ED7B02448DCF}" dt="2021-10-13T12:08:57.777" v="7658"/>
          <ac:spMkLst>
            <pc:docMk/>
            <pc:sldMk cId="3015465100" sldId="304"/>
            <ac:spMk id="2" creationId="{00000000-0000-0000-0000-000000000000}"/>
          </ac:spMkLst>
        </pc:spChg>
        <pc:inkChg chg="add del mod">
          <ac:chgData name="Nicolás Ignacio Araya Rivera" userId="d33c523cfd04ac5b" providerId="LiveId" clId="{03DF7E55-4CFB-4EE4-BC98-ED7B02448DCF}" dt="2021-10-13T14:05:42.805" v="7731" actId="478"/>
          <ac:inkMkLst>
            <pc:docMk/>
            <pc:sldMk cId="3015465100" sldId="304"/>
            <ac:inkMk id="3" creationId="{6674454C-B821-4025-8F91-2A70CAD54A50}"/>
          </ac:inkMkLst>
        </pc:inkChg>
      </pc:sldChg>
      <pc:sldChg chg="addSp delSp modSp add mod">
        <pc:chgData name="Nicolás Ignacio Araya Rivera" userId="d33c523cfd04ac5b" providerId="LiveId" clId="{03DF7E55-4CFB-4EE4-BC98-ED7B02448DCF}" dt="2021-10-13T14:05:54.259" v="7732" actId="478"/>
        <pc:sldMkLst>
          <pc:docMk/>
          <pc:sldMk cId="4214622375" sldId="305"/>
        </pc:sldMkLst>
        <pc:spChg chg="mod">
          <ac:chgData name="Nicolás Ignacio Araya Rivera" userId="d33c523cfd04ac5b" providerId="LiveId" clId="{03DF7E55-4CFB-4EE4-BC98-ED7B02448DCF}" dt="2021-10-13T12:08:57.777" v="7658"/>
          <ac:spMkLst>
            <pc:docMk/>
            <pc:sldMk cId="4214622375" sldId="305"/>
            <ac:spMk id="2" creationId="{00000000-0000-0000-0000-000000000000}"/>
          </ac:spMkLst>
        </pc:spChg>
        <pc:picChg chg="add del">
          <ac:chgData name="Nicolás Ignacio Araya Rivera" userId="d33c523cfd04ac5b" providerId="LiveId" clId="{03DF7E55-4CFB-4EE4-BC98-ED7B02448DCF}" dt="2021-09-30T18:58:52.164" v="3040" actId="22"/>
          <ac:picMkLst>
            <pc:docMk/>
            <pc:sldMk cId="4214622375" sldId="305"/>
            <ac:picMk id="4" creationId="{B9469370-DACF-45FB-B8F1-C234FDAFB20B}"/>
          </ac:picMkLst>
        </pc:picChg>
        <pc:inkChg chg="add del mod">
          <ac:chgData name="Nicolás Ignacio Araya Rivera" userId="d33c523cfd04ac5b" providerId="LiveId" clId="{03DF7E55-4CFB-4EE4-BC98-ED7B02448DCF}" dt="2021-10-13T14:05:54.259" v="7732" actId="478"/>
          <ac:inkMkLst>
            <pc:docMk/>
            <pc:sldMk cId="4214622375" sldId="305"/>
            <ac:inkMk id="3" creationId="{A1EACE38-E01C-4475-ABC1-6268A77DD94B}"/>
          </ac:inkMkLst>
        </pc:inkChg>
      </pc:sldChg>
      <pc:sldChg chg="addSp delSp modSp add mod">
        <pc:chgData name="Nicolás Ignacio Araya Rivera" userId="d33c523cfd04ac5b" providerId="LiveId" clId="{03DF7E55-4CFB-4EE4-BC98-ED7B02448DCF}" dt="2021-10-13T12:08:57.777" v="7658"/>
        <pc:sldMkLst>
          <pc:docMk/>
          <pc:sldMk cId="2547835999" sldId="306"/>
        </pc:sldMkLst>
        <pc:spChg chg="mod">
          <ac:chgData name="Nicolás Ignacio Araya Rivera" userId="d33c523cfd04ac5b" providerId="LiveId" clId="{03DF7E55-4CFB-4EE4-BC98-ED7B02448DCF}" dt="2021-10-13T12:08:57.777" v="7658"/>
          <ac:spMkLst>
            <pc:docMk/>
            <pc:sldMk cId="2547835999" sldId="306"/>
            <ac:spMk id="2" creationId="{00000000-0000-0000-0000-000000000000}"/>
          </ac:spMkLst>
        </pc:spChg>
        <pc:inkChg chg="add del">
          <ac:chgData name="Nicolás Ignacio Araya Rivera" userId="d33c523cfd04ac5b" providerId="LiveId" clId="{03DF7E55-4CFB-4EE4-BC98-ED7B02448DCF}" dt="2021-10-04T12:48:40.071" v="4898" actId="478"/>
          <ac:inkMkLst>
            <pc:docMk/>
            <pc:sldMk cId="2547835999" sldId="306"/>
            <ac:inkMk id="3" creationId="{0929B415-437F-451A-9EA3-BA8530C098A1}"/>
          </ac:inkMkLst>
        </pc:inkChg>
      </pc:sldChg>
      <pc:sldChg chg="modSp add del mod">
        <pc:chgData name="Nicolás Ignacio Araya Rivera" userId="d33c523cfd04ac5b" providerId="LiveId" clId="{03DF7E55-4CFB-4EE4-BC98-ED7B02448DCF}" dt="2021-09-30T20:35:41.332" v="3664" actId="47"/>
        <pc:sldMkLst>
          <pc:docMk/>
          <pc:sldMk cId="1325886320" sldId="307"/>
        </pc:sldMkLst>
        <pc:spChg chg="mod">
          <ac:chgData name="Nicolás Ignacio Araya Rivera" userId="d33c523cfd04ac5b" providerId="LiveId" clId="{03DF7E55-4CFB-4EE4-BC98-ED7B02448DCF}" dt="2021-09-30T18:51:12.871" v="3029" actId="207"/>
          <ac:spMkLst>
            <pc:docMk/>
            <pc:sldMk cId="1325886320" sldId="307"/>
            <ac:spMk id="2" creationId="{00000000-0000-0000-0000-000000000000}"/>
          </ac:spMkLst>
        </pc:spChg>
      </pc:sldChg>
      <pc:sldChg chg="addSp delSp modSp add mod ord">
        <pc:chgData name="Nicolás Ignacio Araya Rivera" userId="d33c523cfd04ac5b" providerId="LiveId" clId="{03DF7E55-4CFB-4EE4-BC98-ED7B02448DCF}" dt="2021-10-13T12:08:57.777" v="7658"/>
        <pc:sldMkLst>
          <pc:docMk/>
          <pc:sldMk cId="836019529" sldId="308"/>
        </pc:sldMkLst>
        <pc:spChg chg="mod">
          <ac:chgData name="Nicolás Ignacio Araya Rivera" userId="d33c523cfd04ac5b" providerId="LiveId" clId="{03DF7E55-4CFB-4EE4-BC98-ED7B02448DCF}" dt="2021-10-13T12:08:57.777" v="7658"/>
          <ac:spMkLst>
            <pc:docMk/>
            <pc:sldMk cId="836019529" sldId="308"/>
            <ac:spMk id="2" creationId="{00000000-0000-0000-0000-000000000000}"/>
          </ac:spMkLst>
        </pc:spChg>
        <pc:inkChg chg="add del">
          <ac:chgData name="Nicolás Ignacio Araya Rivera" userId="d33c523cfd04ac5b" providerId="LiveId" clId="{03DF7E55-4CFB-4EE4-BC98-ED7B02448DCF}" dt="2021-10-04T12:48:34.687" v="4897" actId="478"/>
          <ac:inkMkLst>
            <pc:docMk/>
            <pc:sldMk cId="836019529" sldId="308"/>
            <ac:inkMk id="3" creationId="{FC7A575B-6DD2-4DC5-8A66-50D7AB9A96AF}"/>
          </ac:inkMkLst>
        </pc:inkChg>
      </pc:sldChg>
      <pc:sldChg chg="addSp modSp add mod">
        <pc:chgData name="Nicolás Ignacio Araya Rivera" userId="d33c523cfd04ac5b" providerId="LiveId" clId="{03DF7E55-4CFB-4EE4-BC98-ED7B02448DCF}" dt="2021-10-13T12:08:57.777" v="7658"/>
        <pc:sldMkLst>
          <pc:docMk/>
          <pc:sldMk cId="1068569975" sldId="309"/>
        </pc:sldMkLst>
        <pc:spChg chg="mod">
          <ac:chgData name="Nicolás Ignacio Araya Rivera" userId="d33c523cfd04ac5b" providerId="LiveId" clId="{03DF7E55-4CFB-4EE4-BC98-ED7B02448DCF}" dt="2021-10-13T12:08:57.777" v="7658"/>
          <ac:spMkLst>
            <pc:docMk/>
            <pc:sldMk cId="1068569975" sldId="309"/>
            <ac:spMk id="2" creationId="{00000000-0000-0000-0000-000000000000}"/>
          </ac:spMkLst>
        </pc:spChg>
        <pc:spChg chg="mod">
          <ac:chgData name="Nicolás Ignacio Araya Rivera" userId="d33c523cfd04ac5b" providerId="LiveId" clId="{03DF7E55-4CFB-4EE4-BC98-ED7B02448DCF}" dt="2021-10-13T12:08:57.777" v="7658"/>
          <ac:spMkLst>
            <pc:docMk/>
            <pc:sldMk cId="1068569975" sldId="309"/>
            <ac:spMk id="4" creationId="{00000000-0000-0000-0000-000000000000}"/>
          </ac:spMkLst>
        </pc:spChg>
        <pc:picChg chg="mod">
          <ac:chgData name="Nicolás Ignacio Araya Rivera" userId="d33c523cfd04ac5b" providerId="LiveId" clId="{03DF7E55-4CFB-4EE4-BC98-ED7B02448DCF}" dt="2021-10-13T12:08:57.777" v="7658"/>
          <ac:picMkLst>
            <pc:docMk/>
            <pc:sldMk cId="1068569975" sldId="309"/>
            <ac:picMk id="3" creationId="{00000000-0000-0000-0000-000000000000}"/>
          </ac:picMkLst>
        </pc:picChg>
        <pc:picChg chg="add mod">
          <ac:chgData name="Nicolás Ignacio Araya Rivera" userId="d33c523cfd04ac5b" providerId="LiveId" clId="{03DF7E55-4CFB-4EE4-BC98-ED7B02448DCF}" dt="2021-10-13T12:08:57.777" v="7658"/>
          <ac:picMkLst>
            <pc:docMk/>
            <pc:sldMk cId="1068569975" sldId="309"/>
            <ac:picMk id="6" creationId="{31D04AEC-0E11-4F6D-AFD9-4CDD8D509B00}"/>
          </ac:picMkLst>
        </pc:picChg>
        <pc:picChg chg="add mod">
          <ac:chgData name="Nicolás Ignacio Araya Rivera" userId="d33c523cfd04ac5b" providerId="LiveId" clId="{03DF7E55-4CFB-4EE4-BC98-ED7B02448DCF}" dt="2021-10-13T12:08:57.777" v="7658"/>
          <ac:picMkLst>
            <pc:docMk/>
            <pc:sldMk cId="1068569975" sldId="309"/>
            <ac:picMk id="8" creationId="{941F5C01-39CB-4341-9A7A-C4EF8099B78A}"/>
          </ac:picMkLst>
        </pc:picChg>
      </pc:sldChg>
      <pc:sldChg chg="modSp add mod">
        <pc:chgData name="Nicolás Ignacio Araya Rivera" userId="d33c523cfd04ac5b" providerId="LiveId" clId="{03DF7E55-4CFB-4EE4-BC98-ED7B02448DCF}" dt="2021-10-13T12:08:57.777" v="7658"/>
        <pc:sldMkLst>
          <pc:docMk/>
          <pc:sldMk cId="3127154112" sldId="310"/>
        </pc:sldMkLst>
        <pc:spChg chg="mod">
          <ac:chgData name="Nicolás Ignacio Araya Rivera" userId="d33c523cfd04ac5b" providerId="LiveId" clId="{03DF7E55-4CFB-4EE4-BC98-ED7B02448DCF}" dt="2021-10-13T12:08:57.777" v="7658"/>
          <ac:spMkLst>
            <pc:docMk/>
            <pc:sldMk cId="3127154112" sldId="310"/>
            <ac:spMk id="2" creationId="{00000000-0000-0000-0000-000000000000}"/>
          </ac:spMkLst>
        </pc:spChg>
        <pc:graphicFrameChg chg="mod">
          <ac:chgData name="Nicolás Ignacio Araya Rivera" userId="d33c523cfd04ac5b" providerId="LiveId" clId="{03DF7E55-4CFB-4EE4-BC98-ED7B02448DCF}" dt="2021-10-13T12:08:57.777" v="7658"/>
          <ac:graphicFrameMkLst>
            <pc:docMk/>
            <pc:sldMk cId="3127154112" sldId="310"/>
            <ac:graphicFrameMk id="3" creationId="{00000000-0000-0000-0000-000000000000}"/>
          </ac:graphicFrameMkLst>
        </pc:graphicFrameChg>
      </pc:sldChg>
      <pc:sldChg chg="modSp add mod">
        <pc:chgData name="Nicolás Ignacio Araya Rivera" userId="d33c523cfd04ac5b" providerId="LiveId" clId="{03DF7E55-4CFB-4EE4-BC98-ED7B02448DCF}" dt="2021-10-13T12:08:57.777" v="7658"/>
        <pc:sldMkLst>
          <pc:docMk/>
          <pc:sldMk cId="2150761459" sldId="311"/>
        </pc:sldMkLst>
        <pc:spChg chg="mod">
          <ac:chgData name="Nicolás Ignacio Araya Rivera" userId="d33c523cfd04ac5b" providerId="LiveId" clId="{03DF7E55-4CFB-4EE4-BC98-ED7B02448DCF}" dt="2021-10-13T12:08:57.777" v="7658"/>
          <ac:spMkLst>
            <pc:docMk/>
            <pc:sldMk cId="2150761459" sldId="311"/>
            <ac:spMk id="2" creationId="{00000000-0000-0000-0000-000000000000}"/>
          </ac:spMkLst>
        </pc:spChg>
      </pc:sldChg>
      <pc:sldChg chg="addSp modSp add mod">
        <pc:chgData name="Nicolás Ignacio Araya Rivera" userId="d33c523cfd04ac5b" providerId="LiveId" clId="{03DF7E55-4CFB-4EE4-BC98-ED7B02448DCF}" dt="2021-10-13T12:08:57.777" v="7658"/>
        <pc:sldMkLst>
          <pc:docMk/>
          <pc:sldMk cId="101872016" sldId="312"/>
        </pc:sldMkLst>
        <pc:spChg chg="mod">
          <ac:chgData name="Nicolás Ignacio Araya Rivera" userId="d33c523cfd04ac5b" providerId="LiveId" clId="{03DF7E55-4CFB-4EE4-BC98-ED7B02448DCF}" dt="2021-10-13T12:08:57.777" v="7658"/>
          <ac:spMkLst>
            <pc:docMk/>
            <pc:sldMk cId="101872016" sldId="312"/>
            <ac:spMk id="2" creationId="{00000000-0000-0000-0000-000000000000}"/>
          </ac:spMkLst>
        </pc:spChg>
        <pc:picChg chg="add mod">
          <ac:chgData name="Nicolás Ignacio Araya Rivera" userId="d33c523cfd04ac5b" providerId="LiveId" clId="{03DF7E55-4CFB-4EE4-BC98-ED7B02448DCF}" dt="2021-10-13T12:08:57.777" v="7658"/>
          <ac:picMkLst>
            <pc:docMk/>
            <pc:sldMk cId="101872016" sldId="312"/>
            <ac:picMk id="4098" creationId="{12BDDF59-ABEE-4E0D-AB63-45C5C17AD3B7}"/>
          </ac:picMkLst>
        </pc:picChg>
      </pc:sldChg>
      <pc:sldChg chg="modSp add mod">
        <pc:chgData name="Nicolás Ignacio Araya Rivera" userId="d33c523cfd04ac5b" providerId="LiveId" clId="{03DF7E55-4CFB-4EE4-BC98-ED7B02448DCF}" dt="2021-10-13T12:08:57.777" v="7658"/>
        <pc:sldMkLst>
          <pc:docMk/>
          <pc:sldMk cId="1111146336" sldId="313"/>
        </pc:sldMkLst>
        <pc:spChg chg="mod">
          <ac:chgData name="Nicolás Ignacio Araya Rivera" userId="d33c523cfd04ac5b" providerId="LiveId" clId="{03DF7E55-4CFB-4EE4-BC98-ED7B02448DCF}" dt="2021-10-13T12:08:57.777" v="7658"/>
          <ac:spMkLst>
            <pc:docMk/>
            <pc:sldMk cId="1111146336" sldId="313"/>
            <ac:spMk id="2" creationId="{00000000-0000-0000-0000-000000000000}"/>
          </ac:spMkLst>
        </pc:spChg>
      </pc:sldChg>
      <pc:sldChg chg="modSp add mod">
        <pc:chgData name="Nicolás Ignacio Araya Rivera" userId="d33c523cfd04ac5b" providerId="LiveId" clId="{03DF7E55-4CFB-4EE4-BC98-ED7B02448DCF}" dt="2021-10-13T12:08:57.777" v="7658"/>
        <pc:sldMkLst>
          <pc:docMk/>
          <pc:sldMk cId="1334644648" sldId="314"/>
        </pc:sldMkLst>
        <pc:spChg chg="mod">
          <ac:chgData name="Nicolás Ignacio Araya Rivera" userId="d33c523cfd04ac5b" providerId="LiveId" clId="{03DF7E55-4CFB-4EE4-BC98-ED7B02448DCF}" dt="2021-10-13T12:08:57.777" v="7658"/>
          <ac:spMkLst>
            <pc:docMk/>
            <pc:sldMk cId="1334644648" sldId="314"/>
            <ac:spMk id="2" creationId="{00000000-0000-0000-0000-000000000000}"/>
          </ac:spMkLst>
        </pc:spChg>
        <pc:graphicFrameChg chg="mod">
          <ac:chgData name="Nicolás Ignacio Araya Rivera" userId="d33c523cfd04ac5b" providerId="LiveId" clId="{03DF7E55-4CFB-4EE4-BC98-ED7B02448DCF}" dt="2021-10-13T12:08:57.777" v="7658"/>
          <ac:graphicFrameMkLst>
            <pc:docMk/>
            <pc:sldMk cId="1334644648" sldId="314"/>
            <ac:graphicFrameMk id="3" creationId="{00000000-0000-0000-0000-000000000000}"/>
          </ac:graphicFrameMkLst>
        </pc:graphicFrameChg>
      </pc:sldChg>
      <pc:sldChg chg="addSp modSp add mod">
        <pc:chgData name="Nicolás Ignacio Araya Rivera" userId="d33c523cfd04ac5b" providerId="LiveId" clId="{03DF7E55-4CFB-4EE4-BC98-ED7B02448DCF}" dt="2021-10-13T12:08:57.777" v="7658"/>
        <pc:sldMkLst>
          <pc:docMk/>
          <pc:sldMk cId="3536073003" sldId="315"/>
        </pc:sldMkLst>
        <pc:spChg chg="mod">
          <ac:chgData name="Nicolás Ignacio Araya Rivera" userId="d33c523cfd04ac5b" providerId="LiveId" clId="{03DF7E55-4CFB-4EE4-BC98-ED7B02448DCF}" dt="2021-10-13T12:08:57.777" v="7658"/>
          <ac:spMkLst>
            <pc:docMk/>
            <pc:sldMk cId="3536073003" sldId="315"/>
            <ac:spMk id="2" creationId="{00000000-0000-0000-0000-000000000000}"/>
          </ac:spMkLst>
        </pc:spChg>
        <pc:picChg chg="add mod">
          <ac:chgData name="Nicolás Ignacio Araya Rivera" userId="d33c523cfd04ac5b" providerId="LiveId" clId="{03DF7E55-4CFB-4EE4-BC98-ED7B02448DCF}" dt="2021-10-13T12:08:57.777" v="7658"/>
          <ac:picMkLst>
            <pc:docMk/>
            <pc:sldMk cId="3536073003" sldId="315"/>
            <ac:picMk id="5122" creationId="{CDA937B3-178D-4904-B3B4-335224B434CA}"/>
          </ac:picMkLst>
        </pc:picChg>
      </pc:sldChg>
      <pc:sldChg chg="addSp modSp add mod modAnim">
        <pc:chgData name="Nicolás Ignacio Araya Rivera" userId="d33c523cfd04ac5b" providerId="LiveId" clId="{03DF7E55-4CFB-4EE4-BC98-ED7B02448DCF}" dt="2021-10-13T12:08:57.777" v="7658"/>
        <pc:sldMkLst>
          <pc:docMk/>
          <pc:sldMk cId="2543678092" sldId="316"/>
        </pc:sldMkLst>
        <pc:spChg chg="mod">
          <ac:chgData name="Nicolás Ignacio Araya Rivera" userId="d33c523cfd04ac5b" providerId="LiveId" clId="{03DF7E55-4CFB-4EE4-BC98-ED7B02448DCF}" dt="2021-10-13T12:08:57.777" v="7658"/>
          <ac:spMkLst>
            <pc:docMk/>
            <pc:sldMk cId="2543678092" sldId="316"/>
            <ac:spMk id="2" creationId="{00000000-0000-0000-0000-000000000000}"/>
          </ac:spMkLst>
        </pc:spChg>
        <pc:picChg chg="add mod">
          <ac:chgData name="Nicolás Ignacio Araya Rivera" userId="d33c523cfd04ac5b" providerId="LiveId" clId="{03DF7E55-4CFB-4EE4-BC98-ED7B02448DCF}" dt="2021-10-13T12:08:57.777" v="7658"/>
          <ac:picMkLst>
            <pc:docMk/>
            <pc:sldMk cId="2543678092" sldId="316"/>
            <ac:picMk id="6146" creationId="{868227ED-D3EE-4A8C-AFE4-E89F68FF9956}"/>
          </ac:picMkLst>
        </pc:picChg>
        <pc:picChg chg="add mod">
          <ac:chgData name="Nicolás Ignacio Araya Rivera" userId="d33c523cfd04ac5b" providerId="LiveId" clId="{03DF7E55-4CFB-4EE4-BC98-ED7B02448DCF}" dt="2021-10-13T12:08:57.777" v="7658"/>
          <ac:picMkLst>
            <pc:docMk/>
            <pc:sldMk cId="2543678092" sldId="316"/>
            <ac:picMk id="6148" creationId="{1D1B5D92-136B-4023-B939-DBF52758029A}"/>
          </ac:picMkLst>
        </pc:picChg>
      </pc:sldChg>
      <pc:sldChg chg="modSp add del mod">
        <pc:chgData name="Nicolás Ignacio Araya Rivera" userId="d33c523cfd04ac5b" providerId="LiveId" clId="{03DF7E55-4CFB-4EE4-BC98-ED7B02448DCF}" dt="2021-10-05T21:16:23.170" v="5994" actId="47"/>
        <pc:sldMkLst>
          <pc:docMk/>
          <pc:sldMk cId="2299273072" sldId="317"/>
        </pc:sldMkLst>
        <pc:spChg chg="mod">
          <ac:chgData name="Nicolás Ignacio Araya Rivera" userId="d33c523cfd04ac5b" providerId="LiveId" clId="{03DF7E55-4CFB-4EE4-BC98-ED7B02448DCF}" dt="2021-09-30T20:53:09.978" v="3786" actId="207"/>
          <ac:spMkLst>
            <pc:docMk/>
            <pc:sldMk cId="2299273072" sldId="317"/>
            <ac:spMk id="2" creationId="{00000000-0000-0000-0000-000000000000}"/>
          </ac:spMkLst>
        </pc:spChg>
      </pc:sldChg>
      <pc:sldChg chg="addSp modSp add del mod modAnim">
        <pc:chgData name="Nicolás Ignacio Araya Rivera" userId="d33c523cfd04ac5b" providerId="LiveId" clId="{03DF7E55-4CFB-4EE4-BC98-ED7B02448DCF}" dt="2021-09-30T21:01:35.372" v="3827" actId="47"/>
        <pc:sldMkLst>
          <pc:docMk/>
          <pc:sldMk cId="299659038" sldId="318"/>
        </pc:sldMkLst>
        <pc:spChg chg="mod">
          <ac:chgData name="Nicolás Ignacio Araya Rivera" userId="d33c523cfd04ac5b" providerId="LiveId" clId="{03DF7E55-4CFB-4EE4-BC98-ED7B02448DCF}" dt="2021-09-30T20:56:49.748" v="3805" actId="207"/>
          <ac:spMkLst>
            <pc:docMk/>
            <pc:sldMk cId="299659038" sldId="318"/>
            <ac:spMk id="2" creationId="{00000000-0000-0000-0000-000000000000}"/>
          </ac:spMkLst>
        </pc:spChg>
        <pc:picChg chg="add mod">
          <ac:chgData name="Nicolás Ignacio Araya Rivera" userId="d33c523cfd04ac5b" providerId="LiveId" clId="{03DF7E55-4CFB-4EE4-BC98-ED7B02448DCF}" dt="2021-09-30T20:58:36.205" v="3811" actId="14100"/>
          <ac:picMkLst>
            <pc:docMk/>
            <pc:sldMk cId="299659038" sldId="318"/>
            <ac:picMk id="7170" creationId="{E836456F-AA9F-4D81-B396-543CF17DA139}"/>
          </ac:picMkLst>
        </pc:picChg>
      </pc:sldChg>
      <pc:sldChg chg="add del">
        <pc:chgData name="Nicolás Ignacio Araya Rivera" userId="d33c523cfd04ac5b" providerId="LiveId" clId="{03DF7E55-4CFB-4EE4-BC98-ED7B02448DCF}" dt="2021-09-30T21:01:35.372" v="3827" actId="47"/>
        <pc:sldMkLst>
          <pc:docMk/>
          <pc:sldMk cId="2849729496" sldId="319"/>
        </pc:sldMkLst>
      </pc:sldChg>
      <pc:sldChg chg="delSp modSp add mod ord">
        <pc:chgData name="Nicolás Ignacio Araya Rivera" userId="d33c523cfd04ac5b" providerId="LiveId" clId="{03DF7E55-4CFB-4EE4-BC98-ED7B02448DCF}" dt="2021-10-13T12:08:57.777" v="7658"/>
        <pc:sldMkLst>
          <pc:docMk/>
          <pc:sldMk cId="1637702374" sldId="320"/>
        </pc:sldMkLst>
        <pc:spChg chg="del mod">
          <ac:chgData name="Nicolás Ignacio Araya Rivera" userId="d33c523cfd04ac5b" providerId="LiveId" clId="{03DF7E55-4CFB-4EE4-BC98-ED7B02448DCF}" dt="2021-10-05T21:40:11.857" v="6510" actId="478"/>
          <ac:spMkLst>
            <pc:docMk/>
            <pc:sldMk cId="1637702374" sldId="320"/>
            <ac:spMk id="2" creationId="{00000000-0000-0000-0000-000000000000}"/>
          </ac:spMkLst>
        </pc:spChg>
        <pc:spChg chg="mod">
          <ac:chgData name="Nicolás Ignacio Araya Rivera" userId="d33c523cfd04ac5b" providerId="LiveId" clId="{03DF7E55-4CFB-4EE4-BC98-ED7B02448DCF}" dt="2021-10-13T12:08:57.777" v="7658"/>
          <ac:spMkLst>
            <pc:docMk/>
            <pc:sldMk cId="1637702374" sldId="320"/>
            <ac:spMk id="4" creationId="{00000000-0000-0000-0000-000000000000}"/>
          </ac:spMkLst>
        </pc:spChg>
        <pc:picChg chg="mod">
          <ac:chgData name="Nicolás Ignacio Araya Rivera" userId="d33c523cfd04ac5b" providerId="LiveId" clId="{03DF7E55-4CFB-4EE4-BC98-ED7B02448DCF}" dt="2021-10-13T12:08:57.777" v="7658"/>
          <ac:picMkLst>
            <pc:docMk/>
            <pc:sldMk cId="1637702374" sldId="320"/>
            <ac:picMk id="3" creationId="{00000000-0000-0000-0000-000000000000}"/>
          </ac:picMkLst>
        </pc:picChg>
      </pc:sldChg>
      <pc:sldChg chg="modSp add ord">
        <pc:chgData name="Nicolás Ignacio Araya Rivera" userId="d33c523cfd04ac5b" providerId="LiveId" clId="{03DF7E55-4CFB-4EE4-BC98-ED7B02448DCF}" dt="2021-10-13T12:08:57.777" v="7658"/>
        <pc:sldMkLst>
          <pc:docMk/>
          <pc:sldMk cId="1038845949" sldId="321"/>
        </pc:sldMkLst>
        <pc:spChg chg="mod">
          <ac:chgData name="Nicolás Ignacio Araya Rivera" userId="d33c523cfd04ac5b" providerId="LiveId" clId="{03DF7E55-4CFB-4EE4-BC98-ED7B02448DCF}" dt="2021-10-13T12:08:57.777" v="7658"/>
          <ac:spMkLst>
            <pc:docMk/>
            <pc:sldMk cId="1038845949" sldId="321"/>
            <ac:spMk id="2" creationId="{00000000-0000-0000-0000-000000000000}"/>
          </ac:spMkLst>
        </pc:spChg>
        <pc:picChg chg="mod">
          <ac:chgData name="Nicolás Ignacio Araya Rivera" userId="d33c523cfd04ac5b" providerId="LiveId" clId="{03DF7E55-4CFB-4EE4-BC98-ED7B02448DCF}" dt="2021-10-13T12:08:57.777" v="7658"/>
          <ac:picMkLst>
            <pc:docMk/>
            <pc:sldMk cId="1038845949" sldId="321"/>
            <ac:picMk id="3" creationId="{00000000-0000-0000-0000-000000000000}"/>
          </ac:picMkLst>
        </pc:picChg>
      </pc:sldChg>
      <pc:sldChg chg="modSp add mod ord">
        <pc:chgData name="Nicolás Ignacio Araya Rivera" userId="d33c523cfd04ac5b" providerId="LiveId" clId="{03DF7E55-4CFB-4EE4-BC98-ED7B02448DCF}" dt="2021-10-13T12:08:57.777" v="7658"/>
        <pc:sldMkLst>
          <pc:docMk/>
          <pc:sldMk cId="2290682065" sldId="322"/>
        </pc:sldMkLst>
        <pc:spChg chg="mod">
          <ac:chgData name="Nicolás Ignacio Araya Rivera" userId="d33c523cfd04ac5b" providerId="LiveId" clId="{03DF7E55-4CFB-4EE4-BC98-ED7B02448DCF}" dt="2021-10-13T12:08:57.777" v="7658"/>
          <ac:spMkLst>
            <pc:docMk/>
            <pc:sldMk cId="2290682065" sldId="322"/>
            <ac:spMk id="2" creationId="{00000000-0000-0000-0000-000000000000}"/>
          </ac:spMkLst>
        </pc:spChg>
        <pc:spChg chg="mod">
          <ac:chgData name="Nicolás Ignacio Araya Rivera" userId="d33c523cfd04ac5b" providerId="LiveId" clId="{03DF7E55-4CFB-4EE4-BC98-ED7B02448DCF}" dt="2021-10-13T12:08:57.777" v="7658"/>
          <ac:spMkLst>
            <pc:docMk/>
            <pc:sldMk cId="2290682065" sldId="322"/>
            <ac:spMk id="3" creationId="{00000000-0000-0000-0000-000000000000}"/>
          </ac:spMkLst>
        </pc:spChg>
        <pc:spChg chg="mod">
          <ac:chgData name="Nicolás Ignacio Araya Rivera" userId="d33c523cfd04ac5b" providerId="LiveId" clId="{03DF7E55-4CFB-4EE4-BC98-ED7B02448DCF}" dt="2021-10-13T12:08:57.777" v="7658"/>
          <ac:spMkLst>
            <pc:docMk/>
            <pc:sldMk cId="2290682065" sldId="322"/>
            <ac:spMk id="4" creationId="{00000000-0000-0000-0000-000000000000}"/>
          </ac:spMkLst>
        </pc:spChg>
        <pc:spChg chg="mod">
          <ac:chgData name="Nicolás Ignacio Araya Rivera" userId="d33c523cfd04ac5b" providerId="LiveId" clId="{03DF7E55-4CFB-4EE4-BC98-ED7B02448DCF}" dt="2021-10-13T12:08:57.777" v="7658"/>
          <ac:spMkLst>
            <pc:docMk/>
            <pc:sldMk cId="2290682065" sldId="322"/>
            <ac:spMk id="5" creationId="{00000000-0000-0000-0000-000000000000}"/>
          </ac:spMkLst>
        </pc:spChg>
      </pc:sldChg>
      <pc:sldChg chg="modSp add ord">
        <pc:chgData name="Nicolás Ignacio Araya Rivera" userId="d33c523cfd04ac5b" providerId="LiveId" clId="{03DF7E55-4CFB-4EE4-BC98-ED7B02448DCF}" dt="2021-10-13T12:08:57.777" v="7658"/>
        <pc:sldMkLst>
          <pc:docMk/>
          <pc:sldMk cId="3253282836" sldId="323"/>
        </pc:sldMkLst>
        <pc:spChg chg="mod">
          <ac:chgData name="Nicolás Ignacio Araya Rivera" userId="d33c523cfd04ac5b" providerId="LiveId" clId="{03DF7E55-4CFB-4EE4-BC98-ED7B02448DCF}" dt="2021-10-13T12:08:57.777" v="7658"/>
          <ac:spMkLst>
            <pc:docMk/>
            <pc:sldMk cId="3253282836" sldId="323"/>
            <ac:spMk id="2" creationId="{00000000-0000-0000-0000-000000000000}"/>
          </ac:spMkLst>
        </pc:spChg>
        <pc:picChg chg="mod">
          <ac:chgData name="Nicolás Ignacio Araya Rivera" userId="d33c523cfd04ac5b" providerId="LiveId" clId="{03DF7E55-4CFB-4EE4-BC98-ED7B02448DCF}" dt="2021-10-13T12:08:57.777" v="7658"/>
          <ac:picMkLst>
            <pc:docMk/>
            <pc:sldMk cId="3253282836" sldId="323"/>
            <ac:picMk id="4" creationId="{00000000-0000-0000-0000-000000000000}"/>
          </ac:picMkLst>
        </pc:picChg>
      </pc:sldChg>
      <pc:sldChg chg="add del">
        <pc:chgData name="Nicolás Ignacio Araya Rivera" userId="d33c523cfd04ac5b" providerId="LiveId" clId="{03DF7E55-4CFB-4EE4-BC98-ED7B02448DCF}" dt="2021-09-30T21:00:30.187" v="3816" actId="47"/>
        <pc:sldMkLst>
          <pc:docMk/>
          <pc:sldMk cId="1202532294" sldId="324"/>
        </pc:sldMkLst>
      </pc:sldChg>
      <pc:sldChg chg="add del">
        <pc:chgData name="Nicolás Ignacio Araya Rivera" userId="d33c523cfd04ac5b" providerId="LiveId" clId="{03DF7E55-4CFB-4EE4-BC98-ED7B02448DCF}" dt="2021-09-30T21:00:30.187" v="3816" actId="47"/>
        <pc:sldMkLst>
          <pc:docMk/>
          <pc:sldMk cId="3217879259" sldId="325"/>
        </pc:sldMkLst>
      </pc:sldChg>
      <pc:sldChg chg="add del">
        <pc:chgData name="Nicolás Ignacio Araya Rivera" userId="d33c523cfd04ac5b" providerId="LiveId" clId="{03DF7E55-4CFB-4EE4-BC98-ED7B02448DCF}" dt="2021-09-30T21:00:30.187" v="3816" actId="47"/>
        <pc:sldMkLst>
          <pc:docMk/>
          <pc:sldMk cId="3818537728" sldId="326"/>
        </pc:sldMkLst>
      </pc:sldChg>
      <pc:sldChg chg="add del">
        <pc:chgData name="Nicolás Ignacio Araya Rivera" userId="d33c523cfd04ac5b" providerId="LiveId" clId="{03DF7E55-4CFB-4EE4-BC98-ED7B02448DCF}" dt="2021-09-30T21:00:30.187" v="3816" actId="47"/>
        <pc:sldMkLst>
          <pc:docMk/>
          <pc:sldMk cId="61176504" sldId="327"/>
        </pc:sldMkLst>
      </pc:sldChg>
      <pc:sldChg chg="add del">
        <pc:chgData name="Nicolás Ignacio Araya Rivera" userId="d33c523cfd04ac5b" providerId="LiveId" clId="{03DF7E55-4CFB-4EE4-BC98-ED7B02448DCF}" dt="2021-09-30T21:00:30.187" v="3816" actId="47"/>
        <pc:sldMkLst>
          <pc:docMk/>
          <pc:sldMk cId="2405836751" sldId="328"/>
        </pc:sldMkLst>
      </pc:sldChg>
      <pc:sldChg chg="modSp">
        <pc:chgData name="Nicolás Ignacio Araya Rivera" userId="d33c523cfd04ac5b" providerId="LiveId" clId="{03DF7E55-4CFB-4EE4-BC98-ED7B02448DCF}" dt="2021-10-13T12:08:57.777" v="7658"/>
        <pc:sldMkLst>
          <pc:docMk/>
          <pc:sldMk cId="599958700" sldId="474"/>
        </pc:sldMkLst>
        <pc:spChg chg="mod">
          <ac:chgData name="Nicolás Ignacio Araya Rivera" userId="d33c523cfd04ac5b" providerId="LiveId" clId="{03DF7E55-4CFB-4EE4-BC98-ED7B02448DCF}" dt="2021-10-13T12:08:57.777" v="7658"/>
          <ac:spMkLst>
            <pc:docMk/>
            <pc:sldMk cId="599958700" sldId="474"/>
            <ac:spMk id="2" creationId="{BA002D60-5C02-4DA7-BC53-D1E030A9EBC1}"/>
          </ac:spMkLst>
        </pc:spChg>
        <pc:picChg chg="mod">
          <ac:chgData name="Nicolás Ignacio Araya Rivera" userId="d33c523cfd04ac5b" providerId="LiveId" clId="{03DF7E55-4CFB-4EE4-BC98-ED7B02448DCF}" dt="2021-10-13T12:08:57.777" v="7658"/>
          <ac:picMkLst>
            <pc:docMk/>
            <pc:sldMk cId="599958700" sldId="474"/>
            <ac:picMk id="8194" creationId="{1453A331-B584-4998-9F31-C34AE70D141D}"/>
          </ac:picMkLst>
        </pc:picChg>
      </pc:sldChg>
      <pc:sldChg chg="modSp">
        <pc:chgData name="Nicolás Ignacio Araya Rivera" userId="d33c523cfd04ac5b" providerId="LiveId" clId="{03DF7E55-4CFB-4EE4-BC98-ED7B02448DCF}" dt="2021-10-13T12:08:57.777" v="7658"/>
        <pc:sldMkLst>
          <pc:docMk/>
          <pc:sldMk cId="2320069412" sldId="482"/>
        </pc:sldMkLst>
        <pc:spChg chg="mod">
          <ac:chgData name="Nicolás Ignacio Araya Rivera" userId="d33c523cfd04ac5b" providerId="LiveId" clId="{03DF7E55-4CFB-4EE4-BC98-ED7B02448DCF}" dt="2021-10-13T12:08:57.777" v="7658"/>
          <ac:spMkLst>
            <pc:docMk/>
            <pc:sldMk cId="2320069412" sldId="482"/>
            <ac:spMk id="2" creationId="{00000000-0000-0000-0000-000000000000}"/>
          </ac:spMkLst>
        </pc:spChg>
        <pc:spChg chg="mod">
          <ac:chgData name="Nicolás Ignacio Araya Rivera" userId="d33c523cfd04ac5b" providerId="LiveId" clId="{03DF7E55-4CFB-4EE4-BC98-ED7B02448DCF}" dt="2021-10-13T12:08:57.777" v="7658"/>
          <ac:spMkLst>
            <pc:docMk/>
            <pc:sldMk cId="2320069412" sldId="482"/>
            <ac:spMk id="4" creationId="{1436A0AA-CEEA-46D3-8994-C74274C69DCA}"/>
          </ac:spMkLst>
        </pc:spChg>
        <pc:picChg chg="mod">
          <ac:chgData name="Nicolás Ignacio Araya Rivera" userId="d33c523cfd04ac5b" providerId="LiveId" clId="{03DF7E55-4CFB-4EE4-BC98-ED7B02448DCF}" dt="2021-10-13T12:08:57.777" v="7658"/>
          <ac:picMkLst>
            <pc:docMk/>
            <pc:sldMk cId="2320069412" sldId="482"/>
            <ac:picMk id="3" creationId="{8764342B-86E5-46F2-8FCF-EAAB547DFB75}"/>
          </ac:picMkLst>
        </pc:picChg>
      </pc:sldChg>
      <pc:sldChg chg="modSp mod">
        <pc:chgData name="Nicolás Ignacio Araya Rivera" userId="d33c523cfd04ac5b" providerId="LiveId" clId="{03DF7E55-4CFB-4EE4-BC98-ED7B02448DCF}" dt="2021-10-13T12:08:57.777" v="7658"/>
        <pc:sldMkLst>
          <pc:docMk/>
          <pc:sldMk cId="964642268" sldId="483"/>
        </pc:sldMkLst>
        <pc:spChg chg="mod">
          <ac:chgData name="Nicolás Ignacio Araya Rivera" userId="d33c523cfd04ac5b" providerId="LiveId" clId="{03DF7E55-4CFB-4EE4-BC98-ED7B02448DCF}" dt="2021-10-13T12:08:57.777" v="7658"/>
          <ac:spMkLst>
            <pc:docMk/>
            <pc:sldMk cId="964642268" sldId="483"/>
            <ac:spMk id="3" creationId="{AE28312F-4991-40E5-9BFE-03464986E560}"/>
          </ac:spMkLst>
        </pc:spChg>
      </pc:sldChg>
      <pc:sldChg chg="modSp">
        <pc:chgData name="Nicolás Ignacio Araya Rivera" userId="d33c523cfd04ac5b" providerId="LiveId" clId="{03DF7E55-4CFB-4EE4-BC98-ED7B02448DCF}" dt="2021-10-13T12:08:57.777" v="7658"/>
        <pc:sldMkLst>
          <pc:docMk/>
          <pc:sldMk cId="1982811034" sldId="484"/>
        </pc:sldMkLst>
        <pc:spChg chg="mod">
          <ac:chgData name="Nicolás Ignacio Araya Rivera" userId="d33c523cfd04ac5b" providerId="LiveId" clId="{03DF7E55-4CFB-4EE4-BC98-ED7B02448DCF}" dt="2021-10-13T12:08:57.777" v="7658"/>
          <ac:spMkLst>
            <pc:docMk/>
            <pc:sldMk cId="1982811034" sldId="484"/>
            <ac:spMk id="2" creationId="{00000000-0000-0000-0000-000000000000}"/>
          </ac:spMkLst>
        </pc:spChg>
        <pc:spChg chg="mod">
          <ac:chgData name="Nicolás Ignacio Araya Rivera" userId="d33c523cfd04ac5b" providerId="LiveId" clId="{03DF7E55-4CFB-4EE4-BC98-ED7B02448DCF}" dt="2021-10-13T12:08:57.777" v="7658"/>
          <ac:spMkLst>
            <pc:docMk/>
            <pc:sldMk cId="1982811034" sldId="484"/>
            <ac:spMk id="3" creationId="{00000000-0000-0000-0000-000000000000}"/>
          </ac:spMkLst>
        </pc:spChg>
      </pc:sldChg>
      <pc:sldChg chg="modSp">
        <pc:chgData name="Nicolás Ignacio Araya Rivera" userId="d33c523cfd04ac5b" providerId="LiveId" clId="{03DF7E55-4CFB-4EE4-BC98-ED7B02448DCF}" dt="2021-10-13T12:08:57.777" v="7658"/>
        <pc:sldMkLst>
          <pc:docMk/>
          <pc:sldMk cId="88794882" sldId="485"/>
        </pc:sldMkLst>
        <pc:spChg chg="mod">
          <ac:chgData name="Nicolás Ignacio Araya Rivera" userId="d33c523cfd04ac5b" providerId="LiveId" clId="{03DF7E55-4CFB-4EE4-BC98-ED7B02448DCF}" dt="2021-10-13T12:08:57.777" v="7658"/>
          <ac:spMkLst>
            <pc:docMk/>
            <pc:sldMk cId="88794882" sldId="485"/>
            <ac:spMk id="2" creationId="{00000000-0000-0000-0000-000000000000}"/>
          </ac:spMkLst>
        </pc:spChg>
      </pc:sldChg>
      <pc:sldChg chg="modSp">
        <pc:chgData name="Nicolás Ignacio Araya Rivera" userId="d33c523cfd04ac5b" providerId="LiveId" clId="{03DF7E55-4CFB-4EE4-BC98-ED7B02448DCF}" dt="2021-10-13T12:08:57.777" v="7658"/>
        <pc:sldMkLst>
          <pc:docMk/>
          <pc:sldMk cId="891668280" sldId="486"/>
        </pc:sldMkLst>
        <pc:spChg chg="mod">
          <ac:chgData name="Nicolás Ignacio Araya Rivera" userId="d33c523cfd04ac5b" providerId="LiveId" clId="{03DF7E55-4CFB-4EE4-BC98-ED7B02448DCF}" dt="2021-10-13T12:08:57.777" v="7658"/>
          <ac:spMkLst>
            <pc:docMk/>
            <pc:sldMk cId="891668280" sldId="486"/>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3511953624" sldId="487"/>
        </pc:sldMkLst>
        <pc:spChg chg="mod">
          <ac:chgData name="Nicolás Ignacio Araya Rivera" userId="d33c523cfd04ac5b" providerId="LiveId" clId="{03DF7E55-4CFB-4EE4-BC98-ED7B02448DCF}" dt="2021-10-13T12:08:57.777" v="7658"/>
          <ac:spMkLst>
            <pc:docMk/>
            <pc:sldMk cId="3511953624" sldId="487"/>
            <ac:spMk id="2" creationId="{00000000-0000-0000-0000-000000000000}"/>
          </ac:spMkLst>
        </pc:spChg>
      </pc:sldChg>
      <pc:sldChg chg="modSp">
        <pc:chgData name="Nicolás Ignacio Araya Rivera" userId="d33c523cfd04ac5b" providerId="LiveId" clId="{03DF7E55-4CFB-4EE4-BC98-ED7B02448DCF}" dt="2021-10-13T12:08:57.777" v="7658"/>
        <pc:sldMkLst>
          <pc:docMk/>
          <pc:sldMk cId="2765833647" sldId="488"/>
        </pc:sldMkLst>
        <pc:spChg chg="mod">
          <ac:chgData name="Nicolás Ignacio Araya Rivera" userId="d33c523cfd04ac5b" providerId="LiveId" clId="{03DF7E55-4CFB-4EE4-BC98-ED7B02448DCF}" dt="2021-10-13T12:08:57.777" v="7658"/>
          <ac:spMkLst>
            <pc:docMk/>
            <pc:sldMk cId="2765833647" sldId="488"/>
            <ac:spMk id="2" creationId="{00000000-0000-0000-0000-000000000000}"/>
          </ac:spMkLst>
        </pc:spChg>
      </pc:sldChg>
      <pc:sldChg chg="modSp">
        <pc:chgData name="Nicolás Ignacio Araya Rivera" userId="d33c523cfd04ac5b" providerId="LiveId" clId="{03DF7E55-4CFB-4EE4-BC98-ED7B02448DCF}" dt="2021-10-13T12:08:57.777" v="7658"/>
        <pc:sldMkLst>
          <pc:docMk/>
          <pc:sldMk cId="1577437586" sldId="489"/>
        </pc:sldMkLst>
        <pc:spChg chg="mod">
          <ac:chgData name="Nicolás Ignacio Araya Rivera" userId="d33c523cfd04ac5b" providerId="LiveId" clId="{03DF7E55-4CFB-4EE4-BC98-ED7B02448DCF}" dt="2021-10-13T12:08:57.777" v="7658"/>
          <ac:spMkLst>
            <pc:docMk/>
            <pc:sldMk cId="1577437586" sldId="489"/>
            <ac:spMk id="2" creationId="{00000000-0000-0000-0000-000000000000}"/>
          </ac:spMkLst>
        </pc:spChg>
      </pc:sldChg>
      <pc:sldChg chg="modSp">
        <pc:chgData name="Nicolás Ignacio Araya Rivera" userId="d33c523cfd04ac5b" providerId="LiveId" clId="{03DF7E55-4CFB-4EE4-BC98-ED7B02448DCF}" dt="2021-10-13T12:08:57.777" v="7658"/>
        <pc:sldMkLst>
          <pc:docMk/>
          <pc:sldMk cId="3540865712" sldId="490"/>
        </pc:sldMkLst>
        <pc:spChg chg="mod">
          <ac:chgData name="Nicolás Ignacio Araya Rivera" userId="d33c523cfd04ac5b" providerId="LiveId" clId="{03DF7E55-4CFB-4EE4-BC98-ED7B02448DCF}" dt="2021-10-13T12:08:57.777" v="7658"/>
          <ac:spMkLst>
            <pc:docMk/>
            <pc:sldMk cId="3540865712" sldId="490"/>
            <ac:spMk id="2" creationId="{00000000-0000-0000-0000-000000000000}"/>
          </ac:spMkLst>
        </pc:spChg>
      </pc:sldChg>
      <pc:sldChg chg="modSp mod">
        <pc:chgData name="Nicolás Ignacio Araya Rivera" userId="d33c523cfd04ac5b" providerId="LiveId" clId="{03DF7E55-4CFB-4EE4-BC98-ED7B02448DCF}" dt="2021-10-13T12:08:57.777" v="7658"/>
        <pc:sldMkLst>
          <pc:docMk/>
          <pc:sldMk cId="4025634450" sldId="491"/>
        </pc:sldMkLst>
        <pc:spChg chg="mod">
          <ac:chgData name="Nicolás Ignacio Araya Rivera" userId="d33c523cfd04ac5b" providerId="LiveId" clId="{03DF7E55-4CFB-4EE4-BC98-ED7B02448DCF}" dt="2021-10-13T12:08:57.777" v="7658"/>
          <ac:spMkLst>
            <pc:docMk/>
            <pc:sldMk cId="4025634450" sldId="491"/>
            <ac:spMk id="2" creationId="{00000000-0000-0000-0000-000000000000}"/>
          </ac:spMkLst>
        </pc:spChg>
      </pc:sldChg>
      <pc:sldChg chg="del ord">
        <pc:chgData name="Nicolás Ignacio Araya Rivera" userId="d33c523cfd04ac5b" providerId="LiveId" clId="{03DF7E55-4CFB-4EE4-BC98-ED7B02448DCF}" dt="2021-10-05T21:38:55.572" v="6488" actId="47"/>
        <pc:sldMkLst>
          <pc:docMk/>
          <pc:sldMk cId="2382112745" sldId="492"/>
        </pc:sldMkLst>
      </pc:sldChg>
      <pc:sldChg chg="addSp delSp modSp mod">
        <pc:chgData name="Nicolás Ignacio Araya Rivera" userId="d33c523cfd04ac5b" providerId="LiveId" clId="{03DF7E55-4CFB-4EE4-BC98-ED7B02448DCF}" dt="2021-10-13T14:02:49.849" v="7686" actId="478"/>
        <pc:sldMkLst>
          <pc:docMk/>
          <pc:sldMk cId="99898046" sldId="493"/>
        </pc:sldMkLst>
        <pc:spChg chg="mod">
          <ac:chgData name="Nicolás Ignacio Araya Rivera" userId="d33c523cfd04ac5b" providerId="LiveId" clId="{03DF7E55-4CFB-4EE4-BC98-ED7B02448DCF}" dt="2021-10-13T12:08:57.777" v="7658"/>
          <ac:spMkLst>
            <pc:docMk/>
            <pc:sldMk cId="99898046" sldId="493"/>
            <ac:spMk id="2" creationId="{ACADBBE3-05E0-4704-83E6-4B5A34F5F358}"/>
          </ac:spMkLst>
        </pc:spChg>
        <pc:spChg chg="mod">
          <ac:chgData name="Nicolás Ignacio Araya Rivera" userId="d33c523cfd04ac5b" providerId="LiveId" clId="{03DF7E55-4CFB-4EE4-BC98-ED7B02448DCF}" dt="2021-10-13T12:08:57.777" v="7658"/>
          <ac:spMkLst>
            <pc:docMk/>
            <pc:sldMk cId="99898046" sldId="493"/>
            <ac:spMk id="3" creationId="{14CDA61E-6173-4159-9A42-6A5531CBC6F9}"/>
          </ac:spMkLst>
        </pc:spChg>
        <pc:inkChg chg="add del mod">
          <ac:chgData name="Nicolás Ignacio Araya Rivera" userId="d33c523cfd04ac5b" providerId="LiveId" clId="{03DF7E55-4CFB-4EE4-BC98-ED7B02448DCF}" dt="2021-10-13T14:02:49.849" v="7686" actId="478"/>
          <ac:inkMkLst>
            <pc:docMk/>
            <pc:sldMk cId="99898046" sldId="493"/>
            <ac:inkMk id="4" creationId="{CF679F81-3FB6-4631-BCCD-47281DC6D6E5}"/>
          </ac:inkMkLst>
        </pc:inkChg>
      </pc:sldChg>
      <pc:sldChg chg="del">
        <pc:chgData name="Nicolás Ignacio Araya Rivera" userId="d33c523cfd04ac5b" providerId="LiveId" clId="{03DF7E55-4CFB-4EE4-BC98-ED7B02448DCF}" dt="2021-09-29T12:30:15.132" v="15" actId="47"/>
        <pc:sldMkLst>
          <pc:docMk/>
          <pc:sldMk cId="3008608985" sldId="494"/>
        </pc:sldMkLst>
      </pc:sldChg>
      <pc:sldChg chg="addSp modSp mod">
        <pc:chgData name="Nicolás Ignacio Araya Rivera" userId="d33c523cfd04ac5b" providerId="LiveId" clId="{03DF7E55-4CFB-4EE4-BC98-ED7B02448DCF}" dt="2021-10-13T12:08:57.777" v="7658"/>
        <pc:sldMkLst>
          <pc:docMk/>
          <pc:sldMk cId="4181881193" sldId="495"/>
        </pc:sldMkLst>
        <pc:spChg chg="mod">
          <ac:chgData name="Nicolás Ignacio Araya Rivera" userId="d33c523cfd04ac5b" providerId="LiveId" clId="{03DF7E55-4CFB-4EE4-BC98-ED7B02448DCF}" dt="2021-10-13T12:08:57.777" v="7658"/>
          <ac:spMkLst>
            <pc:docMk/>
            <pc:sldMk cId="4181881193" sldId="495"/>
            <ac:spMk id="2" creationId="{00000000-0000-0000-0000-000000000000}"/>
          </ac:spMkLst>
        </pc:spChg>
        <pc:picChg chg="mod">
          <ac:chgData name="Nicolás Ignacio Araya Rivera" userId="d33c523cfd04ac5b" providerId="LiveId" clId="{03DF7E55-4CFB-4EE4-BC98-ED7B02448DCF}" dt="2021-10-13T12:08:57.777" v="7658"/>
          <ac:picMkLst>
            <pc:docMk/>
            <pc:sldMk cId="4181881193" sldId="495"/>
            <ac:picMk id="3" creationId="{00000000-0000-0000-0000-000000000000}"/>
          </ac:picMkLst>
        </pc:picChg>
        <pc:inkChg chg="add mod">
          <ac:chgData name="Nicolás Ignacio Araya Rivera" userId="d33c523cfd04ac5b" providerId="LiveId" clId="{03DF7E55-4CFB-4EE4-BC98-ED7B02448DCF}" dt="2021-10-13T12:08:57.777" v="7658"/>
          <ac:inkMkLst>
            <pc:docMk/>
            <pc:sldMk cId="4181881193" sldId="495"/>
            <ac:inkMk id="4" creationId="{8381A2FC-0749-45DA-B975-ED2C8DB56E75}"/>
          </ac:inkMkLst>
        </pc:inkChg>
      </pc:sldChg>
      <pc:sldChg chg="addSp delSp modSp mod">
        <pc:chgData name="Nicolás Ignacio Araya Rivera" userId="d33c523cfd04ac5b" providerId="LiveId" clId="{03DF7E55-4CFB-4EE4-BC98-ED7B02448DCF}" dt="2021-10-13T14:03:54.588" v="7715" actId="478"/>
        <pc:sldMkLst>
          <pc:docMk/>
          <pc:sldMk cId="21268028" sldId="496"/>
        </pc:sldMkLst>
        <pc:spChg chg="mod">
          <ac:chgData name="Nicolás Ignacio Araya Rivera" userId="d33c523cfd04ac5b" providerId="LiveId" clId="{03DF7E55-4CFB-4EE4-BC98-ED7B02448DCF}" dt="2021-10-13T12:08:57.777" v="7658"/>
          <ac:spMkLst>
            <pc:docMk/>
            <pc:sldMk cId="21268028" sldId="496"/>
            <ac:spMk id="2" creationId="{00000000-0000-0000-0000-000000000000}"/>
          </ac:spMkLst>
        </pc:spChg>
        <pc:picChg chg="mod">
          <ac:chgData name="Nicolás Ignacio Araya Rivera" userId="d33c523cfd04ac5b" providerId="LiveId" clId="{03DF7E55-4CFB-4EE4-BC98-ED7B02448DCF}" dt="2021-10-13T12:08:57.777" v="7658"/>
          <ac:picMkLst>
            <pc:docMk/>
            <pc:sldMk cId="21268028" sldId="496"/>
            <ac:picMk id="3" creationId="{CB08B089-4271-4C00-B81A-B2ED5FB98BBA}"/>
          </ac:picMkLst>
        </pc:picChg>
        <pc:inkChg chg="add del mod">
          <ac:chgData name="Nicolás Ignacio Araya Rivera" userId="d33c523cfd04ac5b" providerId="LiveId" clId="{03DF7E55-4CFB-4EE4-BC98-ED7B02448DCF}" dt="2021-10-13T14:03:54.588" v="7715" actId="478"/>
          <ac:inkMkLst>
            <pc:docMk/>
            <pc:sldMk cId="21268028" sldId="496"/>
            <ac:inkMk id="4" creationId="{07CBF902-B15C-4546-AF2C-E0AC431826F8}"/>
          </ac:inkMkLst>
        </pc:inkChg>
      </pc:sldChg>
      <pc:sldChg chg="addSp delSp modSp mod">
        <pc:chgData name="Nicolás Ignacio Araya Rivera" userId="d33c523cfd04ac5b" providerId="LiveId" clId="{03DF7E55-4CFB-4EE4-BC98-ED7B02448DCF}" dt="2021-10-13T14:04:02.011" v="7717" actId="478"/>
        <pc:sldMkLst>
          <pc:docMk/>
          <pc:sldMk cId="1694896669" sldId="497"/>
        </pc:sldMkLst>
        <pc:spChg chg="mod">
          <ac:chgData name="Nicolás Ignacio Araya Rivera" userId="d33c523cfd04ac5b" providerId="LiveId" clId="{03DF7E55-4CFB-4EE4-BC98-ED7B02448DCF}" dt="2021-10-13T12:08:57.777" v="7658"/>
          <ac:spMkLst>
            <pc:docMk/>
            <pc:sldMk cId="1694896669" sldId="497"/>
            <ac:spMk id="2" creationId="{00000000-0000-0000-0000-000000000000}"/>
          </ac:spMkLst>
        </pc:spChg>
        <pc:picChg chg="add del mod">
          <ac:chgData name="Nicolás Ignacio Araya Rivera" userId="d33c523cfd04ac5b" providerId="LiveId" clId="{03DF7E55-4CFB-4EE4-BC98-ED7B02448DCF}" dt="2021-10-13T14:04:01.091" v="7716" actId="478"/>
          <ac:picMkLst>
            <pc:docMk/>
            <pc:sldMk cId="1694896669" sldId="497"/>
            <ac:picMk id="3" creationId="{3B5770A2-2C0F-4530-A8F5-E090D2FB256D}"/>
          </ac:picMkLst>
        </pc:picChg>
        <pc:inkChg chg="add del mod">
          <ac:chgData name="Nicolás Ignacio Araya Rivera" userId="d33c523cfd04ac5b" providerId="LiveId" clId="{03DF7E55-4CFB-4EE4-BC98-ED7B02448DCF}" dt="2021-10-13T14:04:02.011" v="7717" actId="478"/>
          <ac:inkMkLst>
            <pc:docMk/>
            <pc:sldMk cId="1694896669" sldId="497"/>
            <ac:inkMk id="4" creationId="{2EC48F79-04B1-4BAE-AC3B-93FF96DBE2FD}"/>
          </ac:inkMkLst>
        </pc:inkChg>
      </pc:sldChg>
      <pc:sldChg chg="addSp delSp modSp mod">
        <pc:chgData name="Nicolás Ignacio Araya Rivera" userId="d33c523cfd04ac5b" providerId="LiveId" clId="{03DF7E55-4CFB-4EE4-BC98-ED7B02448DCF}" dt="2021-10-13T14:04:08.676" v="7718" actId="478"/>
        <pc:sldMkLst>
          <pc:docMk/>
          <pc:sldMk cId="2442128679" sldId="498"/>
        </pc:sldMkLst>
        <pc:spChg chg="mod">
          <ac:chgData name="Nicolás Ignacio Araya Rivera" userId="d33c523cfd04ac5b" providerId="LiveId" clId="{03DF7E55-4CFB-4EE4-BC98-ED7B02448DCF}" dt="2021-10-13T12:08:57.777" v="7658"/>
          <ac:spMkLst>
            <pc:docMk/>
            <pc:sldMk cId="2442128679" sldId="498"/>
            <ac:spMk id="2" creationId="{00000000-0000-0000-0000-000000000000}"/>
          </ac:spMkLst>
        </pc:spChg>
        <pc:picChg chg="mod">
          <ac:chgData name="Nicolás Ignacio Araya Rivera" userId="d33c523cfd04ac5b" providerId="LiveId" clId="{03DF7E55-4CFB-4EE4-BC98-ED7B02448DCF}" dt="2021-10-13T12:08:57.777" v="7658"/>
          <ac:picMkLst>
            <pc:docMk/>
            <pc:sldMk cId="2442128679" sldId="498"/>
            <ac:picMk id="3" creationId="{5BF8F92F-56A6-470A-BE24-14536BA1E817}"/>
          </ac:picMkLst>
        </pc:picChg>
        <pc:inkChg chg="add del mod">
          <ac:chgData name="Nicolás Ignacio Araya Rivera" userId="d33c523cfd04ac5b" providerId="LiveId" clId="{03DF7E55-4CFB-4EE4-BC98-ED7B02448DCF}" dt="2021-10-13T14:04:08.676" v="7718" actId="478"/>
          <ac:inkMkLst>
            <pc:docMk/>
            <pc:sldMk cId="2442128679" sldId="498"/>
            <ac:inkMk id="4" creationId="{C895D08F-38E8-4C88-8B52-9ECE2AF846D7}"/>
          </ac:inkMkLst>
        </pc:inkChg>
      </pc:sldChg>
      <pc:sldChg chg="modSp mod">
        <pc:chgData name="Nicolás Ignacio Araya Rivera" userId="d33c523cfd04ac5b" providerId="LiveId" clId="{03DF7E55-4CFB-4EE4-BC98-ED7B02448DCF}" dt="2021-10-13T12:08:57.777" v="7658"/>
        <pc:sldMkLst>
          <pc:docMk/>
          <pc:sldMk cId="3031008634" sldId="499"/>
        </pc:sldMkLst>
        <pc:spChg chg="mod">
          <ac:chgData name="Nicolás Ignacio Araya Rivera" userId="d33c523cfd04ac5b" providerId="LiveId" clId="{03DF7E55-4CFB-4EE4-BC98-ED7B02448DCF}" dt="2021-10-13T12:08:57.777" v="7658"/>
          <ac:spMkLst>
            <pc:docMk/>
            <pc:sldMk cId="3031008634" sldId="499"/>
            <ac:spMk id="2" creationId="{00000000-0000-0000-0000-000000000000}"/>
          </ac:spMkLst>
        </pc:spChg>
        <pc:spChg chg="mod">
          <ac:chgData name="Nicolás Ignacio Araya Rivera" userId="d33c523cfd04ac5b" providerId="LiveId" clId="{03DF7E55-4CFB-4EE4-BC98-ED7B02448DCF}" dt="2021-10-13T12:08:57.777" v="7658"/>
          <ac:spMkLst>
            <pc:docMk/>
            <pc:sldMk cId="3031008634" sldId="499"/>
            <ac:spMk id="4" creationId="{00000000-0000-0000-0000-000000000000}"/>
          </ac:spMkLst>
        </pc:spChg>
        <pc:picChg chg="mod">
          <ac:chgData name="Nicolás Ignacio Araya Rivera" userId="d33c523cfd04ac5b" providerId="LiveId" clId="{03DF7E55-4CFB-4EE4-BC98-ED7B02448DCF}" dt="2021-10-13T12:08:57.777" v="7658"/>
          <ac:picMkLst>
            <pc:docMk/>
            <pc:sldMk cId="3031008634" sldId="499"/>
            <ac:picMk id="5" creationId="{00000000-0000-0000-0000-000000000000}"/>
          </ac:picMkLst>
        </pc:picChg>
      </pc:sldChg>
      <pc:sldChg chg="delSp modSp mod">
        <pc:chgData name="Nicolás Ignacio Araya Rivera" userId="d33c523cfd04ac5b" providerId="LiveId" clId="{03DF7E55-4CFB-4EE4-BC98-ED7B02448DCF}" dt="2021-10-13T12:08:57.777" v="7658"/>
        <pc:sldMkLst>
          <pc:docMk/>
          <pc:sldMk cId="1642509063" sldId="500"/>
        </pc:sldMkLst>
        <pc:spChg chg="mod">
          <ac:chgData name="Nicolás Ignacio Araya Rivera" userId="d33c523cfd04ac5b" providerId="LiveId" clId="{03DF7E55-4CFB-4EE4-BC98-ED7B02448DCF}" dt="2021-10-13T12:08:57.777" v="7658"/>
          <ac:spMkLst>
            <pc:docMk/>
            <pc:sldMk cId="1642509063" sldId="500"/>
            <ac:spMk id="2" creationId="{00000000-0000-0000-0000-000000000000}"/>
          </ac:spMkLst>
        </pc:spChg>
        <pc:picChg chg="del">
          <ac:chgData name="Nicolás Ignacio Araya Rivera" userId="d33c523cfd04ac5b" providerId="LiveId" clId="{03DF7E55-4CFB-4EE4-BC98-ED7B02448DCF}" dt="2021-10-07T19:35:42.132" v="6663" actId="478"/>
          <ac:picMkLst>
            <pc:docMk/>
            <pc:sldMk cId="1642509063" sldId="500"/>
            <ac:picMk id="4" creationId="{00000000-0000-0000-0000-000000000000}"/>
          </ac:picMkLst>
        </pc:picChg>
      </pc:sldChg>
      <pc:sldChg chg="modSp mod">
        <pc:chgData name="Nicolás Ignacio Araya Rivera" userId="d33c523cfd04ac5b" providerId="LiveId" clId="{03DF7E55-4CFB-4EE4-BC98-ED7B02448DCF}" dt="2021-10-13T12:08:57.777" v="7658"/>
        <pc:sldMkLst>
          <pc:docMk/>
          <pc:sldMk cId="2172997178" sldId="501"/>
        </pc:sldMkLst>
        <pc:spChg chg="mod">
          <ac:chgData name="Nicolás Ignacio Araya Rivera" userId="d33c523cfd04ac5b" providerId="LiveId" clId="{03DF7E55-4CFB-4EE4-BC98-ED7B02448DCF}" dt="2021-10-13T12:08:57.777" v="7658"/>
          <ac:spMkLst>
            <pc:docMk/>
            <pc:sldMk cId="2172997178" sldId="501"/>
            <ac:spMk id="2" creationId="{00000000-0000-0000-0000-000000000000}"/>
          </ac:spMkLst>
        </pc:spChg>
      </pc:sldChg>
      <pc:sldChg chg="addSp modSp mod">
        <pc:chgData name="Nicolás Ignacio Araya Rivera" userId="d33c523cfd04ac5b" providerId="LiveId" clId="{03DF7E55-4CFB-4EE4-BC98-ED7B02448DCF}" dt="2021-10-13T12:08:57.777" v="7658"/>
        <pc:sldMkLst>
          <pc:docMk/>
          <pc:sldMk cId="3210967214" sldId="502"/>
        </pc:sldMkLst>
        <pc:spChg chg="mod">
          <ac:chgData name="Nicolás Ignacio Araya Rivera" userId="d33c523cfd04ac5b" providerId="LiveId" clId="{03DF7E55-4CFB-4EE4-BC98-ED7B02448DCF}" dt="2021-10-13T12:08:57.777" v="7658"/>
          <ac:spMkLst>
            <pc:docMk/>
            <pc:sldMk cId="3210967214" sldId="502"/>
            <ac:spMk id="2" creationId="{00000000-0000-0000-0000-000000000000}"/>
          </ac:spMkLst>
        </pc:spChg>
        <pc:picChg chg="add mod">
          <ac:chgData name="Nicolás Ignacio Araya Rivera" userId="d33c523cfd04ac5b" providerId="LiveId" clId="{03DF7E55-4CFB-4EE4-BC98-ED7B02448DCF}" dt="2021-10-13T12:08:57.777" v="7658"/>
          <ac:picMkLst>
            <pc:docMk/>
            <pc:sldMk cId="3210967214" sldId="502"/>
            <ac:picMk id="3" creationId="{14B98323-1AEF-4404-AAA5-908025567FF2}"/>
          </ac:picMkLst>
        </pc:picChg>
      </pc:sldChg>
      <pc:sldChg chg="addSp modSp mod">
        <pc:chgData name="Nicolás Ignacio Araya Rivera" userId="d33c523cfd04ac5b" providerId="LiveId" clId="{03DF7E55-4CFB-4EE4-BC98-ED7B02448DCF}" dt="2021-10-13T12:08:57.777" v="7658"/>
        <pc:sldMkLst>
          <pc:docMk/>
          <pc:sldMk cId="326430374" sldId="503"/>
        </pc:sldMkLst>
        <pc:spChg chg="mod">
          <ac:chgData name="Nicolás Ignacio Araya Rivera" userId="d33c523cfd04ac5b" providerId="LiveId" clId="{03DF7E55-4CFB-4EE4-BC98-ED7B02448DCF}" dt="2021-10-13T12:08:57.777" v="7658"/>
          <ac:spMkLst>
            <pc:docMk/>
            <pc:sldMk cId="326430374" sldId="503"/>
            <ac:spMk id="2" creationId="{00000000-0000-0000-0000-000000000000}"/>
          </ac:spMkLst>
        </pc:spChg>
        <pc:spChg chg="mod">
          <ac:chgData name="Nicolás Ignacio Araya Rivera" userId="d33c523cfd04ac5b" providerId="LiveId" clId="{03DF7E55-4CFB-4EE4-BC98-ED7B02448DCF}" dt="2021-10-13T12:08:57.777" v="7658"/>
          <ac:spMkLst>
            <pc:docMk/>
            <pc:sldMk cId="326430374" sldId="503"/>
            <ac:spMk id="3" creationId="{00000000-0000-0000-0000-000000000000}"/>
          </ac:spMkLst>
        </pc:spChg>
        <pc:picChg chg="add mod">
          <ac:chgData name="Nicolás Ignacio Araya Rivera" userId="d33c523cfd04ac5b" providerId="LiveId" clId="{03DF7E55-4CFB-4EE4-BC98-ED7B02448DCF}" dt="2021-10-13T12:08:57.777" v="7658"/>
          <ac:picMkLst>
            <pc:docMk/>
            <pc:sldMk cId="326430374" sldId="503"/>
            <ac:picMk id="4" creationId="{8C825E9C-BD15-45FF-B425-2553504E42A7}"/>
          </ac:picMkLst>
        </pc:picChg>
      </pc:sldChg>
      <pc:sldChg chg="addSp delSp modSp mod">
        <pc:chgData name="Nicolás Ignacio Araya Rivera" userId="d33c523cfd04ac5b" providerId="LiveId" clId="{03DF7E55-4CFB-4EE4-BC98-ED7B02448DCF}" dt="2021-10-13T12:08:57.777" v="7658"/>
        <pc:sldMkLst>
          <pc:docMk/>
          <pc:sldMk cId="2065531740" sldId="504"/>
        </pc:sldMkLst>
        <pc:spChg chg="mod">
          <ac:chgData name="Nicolás Ignacio Araya Rivera" userId="d33c523cfd04ac5b" providerId="LiveId" clId="{03DF7E55-4CFB-4EE4-BC98-ED7B02448DCF}" dt="2021-10-13T12:08:57.777" v="7658"/>
          <ac:spMkLst>
            <pc:docMk/>
            <pc:sldMk cId="2065531740" sldId="504"/>
            <ac:spMk id="3" creationId="{00000000-0000-0000-0000-000000000000}"/>
          </ac:spMkLst>
        </pc:spChg>
        <pc:picChg chg="del">
          <ac:chgData name="Nicolás Ignacio Araya Rivera" userId="d33c523cfd04ac5b" providerId="LiveId" clId="{03DF7E55-4CFB-4EE4-BC98-ED7B02448DCF}" dt="2021-10-05T21:27:05.931" v="6294" actId="478"/>
          <ac:picMkLst>
            <pc:docMk/>
            <pc:sldMk cId="2065531740" sldId="504"/>
            <ac:picMk id="2" creationId="{00000000-0000-0000-0000-000000000000}"/>
          </ac:picMkLst>
        </pc:picChg>
        <pc:picChg chg="add mod">
          <ac:chgData name="Nicolás Ignacio Araya Rivera" userId="d33c523cfd04ac5b" providerId="LiveId" clId="{03DF7E55-4CFB-4EE4-BC98-ED7B02448DCF}" dt="2021-10-13T12:08:57.777" v="7658"/>
          <ac:picMkLst>
            <pc:docMk/>
            <pc:sldMk cId="2065531740" sldId="504"/>
            <ac:picMk id="4" creationId="{A9C2B2C6-9A85-46AD-9126-F3C040AA6E76}"/>
          </ac:picMkLst>
        </pc:picChg>
        <pc:picChg chg="add mod">
          <ac:chgData name="Nicolás Ignacio Araya Rivera" userId="d33c523cfd04ac5b" providerId="LiveId" clId="{03DF7E55-4CFB-4EE4-BC98-ED7B02448DCF}" dt="2021-10-13T12:08:57.777" v="7658"/>
          <ac:picMkLst>
            <pc:docMk/>
            <pc:sldMk cId="2065531740" sldId="504"/>
            <ac:picMk id="5" creationId="{24A9948A-CC99-4EB7-9289-4F5B9566AD29}"/>
          </ac:picMkLst>
        </pc:picChg>
      </pc:sldChg>
      <pc:sldChg chg="addSp delSp modSp mod">
        <pc:chgData name="Nicolás Ignacio Araya Rivera" userId="d33c523cfd04ac5b" providerId="LiveId" clId="{03DF7E55-4CFB-4EE4-BC98-ED7B02448DCF}" dt="2021-10-13T12:08:57.777" v="7658"/>
        <pc:sldMkLst>
          <pc:docMk/>
          <pc:sldMk cId="1159419362" sldId="505"/>
        </pc:sldMkLst>
        <pc:spChg chg="del">
          <ac:chgData name="Nicolás Ignacio Araya Rivera" userId="d33c523cfd04ac5b" providerId="LiveId" clId="{03DF7E55-4CFB-4EE4-BC98-ED7B02448DCF}" dt="2021-10-05T21:29:00.110" v="6382" actId="478"/>
          <ac:spMkLst>
            <pc:docMk/>
            <pc:sldMk cId="1159419362" sldId="505"/>
            <ac:spMk id="3" creationId="{00000000-0000-0000-0000-000000000000}"/>
          </ac:spMkLst>
        </pc:spChg>
        <pc:spChg chg="mod">
          <ac:chgData name="Nicolás Ignacio Araya Rivera" userId="d33c523cfd04ac5b" providerId="LiveId" clId="{03DF7E55-4CFB-4EE4-BC98-ED7B02448DCF}" dt="2021-10-13T12:08:57.777" v="7658"/>
          <ac:spMkLst>
            <pc:docMk/>
            <pc:sldMk cId="1159419362" sldId="505"/>
            <ac:spMk id="4" creationId="{00000000-0000-0000-0000-000000000000}"/>
          </ac:spMkLst>
        </pc:spChg>
        <pc:picChg chg="add del">
          <ac:chgData name="Nicolás Ignacio Araya Rivera" userId="d33c523cfd04ac5b" providerId="LiveId" clId="{03DF7E55-4CFB-4EE4-BC98-ED7B02448DCF}" dt="2021-10-05T21:28:58.954" v="6381" actId="478"/>
          <ac:picMkLst>
            <pc:docMk/>
            <pc:sldMk cId="1159419362" sldId="505"/>
            <ac:picMk id="2" creationId="{00000000-0000-0000-0000-000000000000}"/>
          </ac:picMkLst>
        </pc:picChg>
      </pc:sldChg>
      <pc:sldChg chg="modSp del mod modShow">
        <pc:chgData name="Nicolás Ignacio Araya Rivera" userId="d33c523cfd04ac5b" providerId="LiveId" clId="{03DF7E55-4CFB-4EE4-BC98-ED7B02448DCF}" dt="2021-10-12T16:06:40.176" v="6695" actId="47"/>
        <pc:sldMkLst>
          <pc:docMk/>
          <pc:sldMk cId="2760623218" sldId="506"/>
        </pc:sldMkLst>
        <pc:spChg chg="mod">
          <ac:chgData name="Nicolás Ignacio Araya Rivera" userId="d33c523cfd04ac5b" providerId="LiveId" clId="{03DF7E55-4CFB-4EE4-BC98-ED7B02448DCF}" dt="2021-10-12T16:03:30.187" v="6693" actId="20577"/>
          <ac:spMkLst>
            <pc:docMk/>
            <pc:sldMk cId="2760623218" sldId="506"/>
            <ac:spMk id="2" creationId="{00000000-0000-0000-0000-000000000000}"/>
          </ac:spMkLst>
        </pc:spChg>
        <pc:spChg chg="mod">
          <ac:chgData name="Nicolás Ignacio Araya Rivera" userId="d33c523cfd04ac5b" providerId="LiveId" clId="{03DF7E55-4CFB-4EE4-BC98-ED7B02448DCF}" dt="2021-10-05T21:29:41.230" v="6386" actId="207"/>
          <ac:spMkLst>
            <pc:docMk/>
            <pc:sldMk cId="2760623218" sldId="506"/>
            <ac:spMk id="3" creationId="{00000000-0000-0000-0000-000000000000}"/>
          </ac:spMkLst>
        </pc:spChg>
      </pc:sldChg>
      <pc:sldChg chg="modSp del mod modShow">
        <pc:chgData name="Nicolás Ignacio Araya Rivera" userId="d33c523cfd04ac5b" providerId="LiveId" clId="{03DF7E55-4CFB-4EE4-BC98-ED7B02448DCF}" dt="2021-10-12T16:06:40.176" v="6695" actId="47"/>
        <pc:sldMkLst>
          <pc:docMk/>
          <pc:sldMk cId="1569621120" sldId="507"/>
        </pc:sldMkLst>
        <pc:spChg chg="mod">
          <ac:chgData name="Nicolás Ignacio Araya Rivera" userId="d33c523cfd04ac5b" providerId="LiveId" clId="{03DF7E55-4CFB-4EE4-BC98-ED7B02448DCF}" dt="2021-10-05T21:30:17.976" v="6392" actId="207"/>
          <ac:spMkLst>
            <pc:docMk/>
            <pc:sldMk cId="1569621120" sldId="507"/>
            <ac:spMk id="4" creationId="{00000000-0000-0000-0000-000000000000}"/>
          </ac:spMkLst>
        </pc:spChg>
        <pc:spChg chg="mod">
          <ac:chgData name="Nicolás Ignacio Araya Rivera" userId="d33c523cfd04ac5b" providerId="LiveId" clId="{03DF7E55-4CFB-4EE4-BC98-ED7B02448DCF}" dt="2021-10-05T21:30:49.876" v="6397" actId="6549"/>
          <ac:spMkLst>
            <pc:docMk/>
            <pc:sldMk cId="1569621120" sldId="507"/>
            <ac:spMk id="5" creationId="{00000000-0000-0000-0000-000000000000}"/>
          </ac:spMkLst>
        </pc:spChg>
      </pc:sldChg>
      <pc:sldChg chg="modSp ord">
        <pc:chgData name="Nicolás Ignacio Araya Rivera" userId="d33c523cfd04ac5b" providerId="LiveId" clId="{03DF7E55-4CFB-4EE4-BC98-ED7B02448DCF}" dt="2021-10-13T12:08:57.777" v="7658"/>
        <pc:sldMkLst>
          <pc:docMk/>
          <pc:sldMk cId="1069866254" sldId="508"/>
        </pc:sldMkLst>
        <pc:spChg chg="mod">
          <ac:chgData name="Nicolás Ignacio Araya Rivera" userId="d33c523cfd04ac5b" providerId="LiveId" clId="{03DF7E55-4CFB-4EE4-BC98-ED7B02448DCF}" dt="2021-10-13T12:08:57.777" v="7658"/>
          <ac:spMkLst>
            <pc:docMk/>
            <pc:sldMk cId="1069866254" sldId="508"/>
            <ac:spMk id="2" creationId="{BA002D60-5C02-4DA7-BC53-D1E030A9EBC1}"/>
          </ac:spMkLst>
        </pc:spChg>
        <pc:picChg chg="mod">
          <ac:chgData name="Nicolás Ignacio Araya Rivera" userId="d33c523cfd04ac5b" providerId="LiveId" clId="{03DF7E55-4CFB-4EE4-BC98-ED7B02448DCF}" dt="2021-10-13T12:08:57.777" v="7658"/>
          <ac:picMkLst>
            <pc:docMk/>
            <pc:sldMk cId="1069866254" sldId="508"/>
            <ac:picMk id="8194" creationId="{1453A331-B584-4998-9F31-C34AE70D141D}"/>
          </ac:picMkLst>
        </pc:picChg>
      </pc:sldChg>
      <pc:sldChg chg="addSp delSp modSp new mod">
        <pc:chgData name="Nicolás Ignacio Araya Rivera" userId="d33c523cfd04ac5b" providerId="LiveId" clId="{03DF7E55-4CFB-4EE4-BC98-ED7B02448DCF}" dt="2021-10-13T14:04:32.747" v="7721" actId="478"/>
        <pc:sldMkLst>
          <pc:docMk/>
          <pc:sldMk cId="1228843003" sldId="509"/>
        </pc:sldMkLst>
        <pc:spChg chg="add mod">
          <ac:chgData name="Nicolás Ignacio Araya Rivera" userId="d33c523cfd04ac5b" providerId="LiveId" clId="{03DF7E55-4CFB-4EE4-BC98-ED7B02448DCF}" dt="2021-10-13T12:08:57.777" v="7658"/>
          <ac:spMkLst>
            <pc:docMk/>
            <pc:sldMk cId="1228843003" sldId="509"/>
            <ac:spMk id="3" creationId="{520EF7D7-FEB1-45CF-907C-67F711964C89}"/>
          </ac:spMkLst>
        </pc:spChg>
        <pc:spChg chg="add mod">
          <ac:chgData name="Nicolás Ignacio Araya Rivera" userId="d33c523cfd04ac5b" providerId="LiveId" clId="{03DF7E55-4CFB-4EE4-BC98-ED7B02448DCF}" dt="2021-10-13T14:04:28.100" v="7720" actId="6549"/>
          <ac:spMkLst>
            <pc:docMk/>
            <pc:sldMk cId="1228843003" sldId="509"/>
            <ac:spMk id="6" creationId="{B19C24FB-0540-42BB-AAE5-B8D623B97318}"/>
          </ac:spMkLst>
        </pc:spChg>
        <pc:picChg chg="add mod">
          <ac:chgData name="Nicolás Ignacio Araya Rivera" userId="d33c523cfd04ac5b" providerId="LiveId" clId="{03DF7E55-4CFB-4EE4-BC98-ED7B02448DCF}" dt="2021-10-13T12:08:57.777" v="7658"/>
          <ac:picMkLst>
            <pc:docMk/>
            <pc:sldMk cId="1228843003" sldId="509"/>
            <ac:picMk id="4" creationId="{02A7FF03-B93E-4771-96F5-68B69AC75DA5}"/>
          </ac:picMkLst>
        </pc:picChg>
        <pc:inkChg chg="add del mod">
          <ac:chgData name="Nicolás Ignacio Araya Rivera" userId="d33c523cfd04ac5b" providerId="LiveId" clId="{03DF7E55-4CFB-4EE4-BC98-ED7B02448DCF}" dt="2021-10-13T14:04:32.747" v="7721" actId="478"/>
          <ac:inkMkLst>
            <pc:docMk/>
            <pc:sldMk cId="1228843003" sldId="509"/>
            <ac:inkMk id="2" creationId="{FC762753-93F3-4B2C-B450-FA71BE6E60C6}"/>
          </ac:inkMkLst>
        </pc:inkChg>
      </pc:sldChg>
      <pc:sldChg chg="addSp delSp modSp new mod">
        <pc:chgData name="Nicolás Ignacio Araya Rivera" userId="d33c523cfd04ac5b" providerId="LiveId" clId="{03DF7E55-4CFB-4EE4-BC98-ED7B02448DCF}" dt="2021-10-13T14:04:42.958" v="7722" actId="478"/>
        <pc:sldMkLst>
          <pc:docMk/>
          <pc:sldMk cId="608526081" sldId="510"/>
        </pc:sldMkLst>
        <pc:spChg chg="add mod">
          <ac:chgData name="Nicolás Ignacio Araya Rivera" userId="d33c523cfd04ac5b" providerId="LiveId" clId="{03DF7E55-4CFB-4EE4-BC98-ED7B02448DCF}" dt="2021-10-13T12:08:57.777" v="7658"/>
          <ac:spMkLst>
            <pc:docMk/>
            <pc:sldMk cId="608526081" sldId="510"/>
            <ac:spMk id="3" creationId="{A62713F1-B4D1-4230-8D55-314315EBAE9A}"/>
          </ac:spMkLst>
        </pc:spChg>
        <pc:spChg chg="add mod">
          <ac:chgData name="Nicolás Ignacio Araya Rivera" userId="d33c523cfd04ac5b" providerId="LiveId" clId="{03DF7E55-4CFB-4EE4-BC98-ED7B02448DCF}" dt="2021-10-13T12:08:57.777" v="7658"/>
          <ac:spMkLst>
            <pc:docMk/>
            <pc:sldMk cId="608526081" sldId="510"/>
            <ac:spMk id="6" creationId="{36E660B2-8B70-4F47-B6C6-EB178D342176}"/>
          </ac:spMkLst>
        </pc:spChg>
        <pc:spChg chg="add mod">
          <ac:chgData name="Nicolás Ignacio Araya Rivera" userId="d33c523cfd04ac5b" providerId="LiveId" clId="{03DF7E55-4CFB-4EE4-BC98-ED7B02448DCF}" dt="2021-10-13T12:08:57.777" v="7658"/>
          <ac:spMkLst>
            <pc:docMk/>
            <pc:sldMk cId="608526081" sldId="510"/>
            <ac:spMk id="7" creationId="{C88E7EE2-F219-43F0-A92C-0A90B7CFFF54}"/>
          </ac:spMkLst>
        </pc:spChg>
        <pc:picChg chg="add del mod">
          <ac:chgData name="Nicolás Ignacio Araya Rivera" userId="d33c523cfd04ac5b" providerId="LiveId" clId="{03DF7E55-4CFB-4EE4-BC98-ED7B02448DCF}" dt="2021-09-29T21:10:03.245" v="646" actId="478"/>
          <ac:picMkLst>
            <pc:docMk/>
            <pc:sldMk cId="608526081" sldId="510"/>
            <ac:picMk id="3" creationId="{FA2CE08E-146A-42AD-8EB6-8FBA488927D6}"/>
          </ac:picMkLst>
        </pc:picChg>
        <pc:picChg chg="add del mod">
          <ac:chgData name="Nicolás Ignacio Araya Rivera" userId="d33c523cfd04ac5b" providerId="LiveId" clId="{03DF7E55-4CFB-4EE4-BC98-ED7B02448DCF}" dt="2021-09-30T17:20:32.576" v="1099" actId="478"/>
          <ac:picMkLst>
            <pc:docMk/>
            <pc:sldMk cId="608526081" sldId="510"/>
            <ac:picMk id="5" creationId="{C57AD7DD-FE14-4DA1-9B42-613F49A5BDA3}"/>
          </ac:picMkLst>
        </pc:picChg>
        <pc:inkChg chg="add del mod">
          <ac:chgData name="Nicolás Ignacio Araya Rivera" userId="d33c523cfd04ac5b" providerId="LiveId" clId="{03DF7E55-4CFB-4EE4-BC98-ED7B02448DCF}" dt="2021-10-13T14:04:42.958" v="7722" actId="478"/>
          <ac:inkMkLst>
            <pc:docMk/>
            <pc:sldMk cId="608526081" sldId="510"/>
            <ac:inkMk id="2" creationId="{9DBDCFDD-1F01-41AC-A17F-4247AB61F88A}"/>
          </ac:inkMkLst>
        </pc:inkChg>
      </pc:sldChg>
      <pc:sldChg chg="new del">
        <pc:chgData name="Nicolás Ignacio Araya Rivera" userId="d33c523cfd04ac5b" providerId="LiveId" clId="{03DF7E55-4CFB-4EE4-BC98-ED7B02448DCF}" dt="2021-10-05T21:17:16.277" v="5995" actId="47"/>
        <pc:sldMkLst>
          <pc:docMk/>
          <pc:sldMk cId="1581697942" sldId="511"/>
        </pc:sldMkLst>
      </pc:sldChg>
      <pc:sldChg chg="new del">
        <pc:chgData name="Nicolás Ignacio Araya Rivera" userId="d33c523cfd04ac5b" providerId="LiveId" clId="{03DF7E55-4CFB-4EE4-BC98-ED7B02448DCF}" dt="2021-10-05T21:17:17.320" v="5996" actId="47"/>
        <pc:sldMkLst>
          <pc:docMk/>
          <pc:sldMk cId="1216405761" sldId="512"/>
        </pc:sldMkLst>
      </pc:sldChg>
      <pc:sldChg chg="new del">
        <pc:chgData name="Nicolás Ignacio Araya Rivera" userId="d33c523cfd04ac5b" providerId="LiveId" clId="{03DF7E55-4CFB-4EE4-BC98-ED7B02448DCF}" dt="2021-10-05T21:17:28.923" v="6000" actId="47"/>
        <pc:sldMkLst>
          <pc:docMk/>
          <pc:sldMk cId="1790250868" sldId="513"/>
        </pc:sldMkLst>
      </pc:sldChg>
      <pc:sldChg chg="addSp new del mod">
        <pc:chgData name="Nicolás Ignacio Araya Rivera" userId="d33c523cfd04ac5b" providerId="LiveId" clId="{03DF7E55-4CFB-4EE4-BC98-ED7B02448DCF}" dt="2021-09-30T17:29:05.826" v="1450" actId="47"/>
        <pc:sldMkLst>
          <pc:docMk/>
          <pc:sldMk cId="2784608141" sldId="514"/>
        </pc:sldMkLst>
        <pc:picChg chg="add">
          <ac:chgData name="Nicolás Ignacio Araya Rivera" userId="d33c523cfd04ac5b" providerId="LiveId" clId="{03DF7E55-4CFB-4EE4-BC98-ED7B02448DCF}" dt="2021-09-29T21:10:22.889" v="649" actId="22"/>
          <ac:picMkLst>
            <pc:docMk/>
            <pc:sldMk cId="2784608141" sldId="514"/>
            <ac:picMk id="3" creationId="{FB44DD0C-F1AC-4235-AD87-6015B24F5B1C}"/>
          </ac:picMkLst>
        </pc:picChg>
      </pc:sldChg>
      <pc:sldChg chg="addSp modSp new del mod">
        <pc:chgData name="Nicolás Ignacio Araya Rivera" userId="d33c523cfd04ac5b" providerId="LiveId" clId="{03DF7E55-4CFB-4EE4-BC98-ED7B02448DCF}" dt="2021-09-30T17:58:45.424" v="2033" actId="47"/>
        <pc:sldMkLst>
          <pc:docMk/>
          <pc:sldMk cId="1170119799" sldId="515"/>
        </pc:sldMkLst>
        <pc:picChg chg="add mod">
          <ac:chgData name="Nicolás Ignacio Araya Rivera" userId="d33c523cfd04ac5b" providerId="LiveId" clId="{03DF7E55-4CFB-4EE4-BC98-ED7B02448DCF}" dt="2021-09-29T21:13:09.416" v="654" actId="1076"/>
          <ac:picMkLst>
            <pc:docMk/>
            <pc:sldMk cId="1170119799" sldId="515"/>
            <ac:picMk id="3" creationId="{8AAE5132-FA1B-4CBA-AE49-ED165231B692}"/>
          </ac:picMkLst>
        </pc:picChg>
        <pc:picChg chg="add mod">
          <ac:chgData name="Nicolás Ignacio Araya Rivera" userId="d33c523cfd04ac5b" providerId="LiveId" clId="{03DF7E55-4CFB-4EE4-BC98-ED7B02448DCF}" dt="2021-09-29T21:12:58.664" v="653" actId="1076"/>
          <ac:picMkLst>
            <pc:docMk/>
            <pc:sldMk cId="1170119799" sldId="515"/>
            <ac:picMk id="5" creationId="{BB8A3F3C-0711-4FE8-AC88-5A0215823A9E}"/>
          </ac:picMkLst>
        </pc:picChg>
      </pc:sldChg>
      <pc:sldChg chg="addSp new del mod">
        <pc:chgData name="Nicolás Ignacio Araya Rivera" userId="d33c523cfd04ac5b" providerId="LiveId" clId="{03DF7E55-4CFB-4EE4-BC98-ED7B02448DCF}" dt="2021-09-30T17:58:46.788" v="2034" actId="47"/>
        <pc:sldMkLst>
          <pc:docMk/>
          <pc:sldMk cId="3347741011" sldId="516"/>
        </pc:sldMkLst>
        <pc:picChg chg="add">
          <ac:chgData name="Nicolás Ignacio Araya Rivera" userId="d33c523cfd04ac5b" providerId="LiveId" clId="{03DF7E55-4CFB-4EE4-BC98-ED7B02448DCF}" dt="2021-09-29T21:17:18.211" v="656" actId="22"/>
          <ac:picMkLst>
            <pc:docMk/>
            <pc:sldMk cId="3347741011" sldId="516"/>
            <ac:picMk id="3" creationId="{7226674F-77EA-42E9-AEC1-4D9C27BD347D}"/>
          </ac:picMkLst>
        </pc:picChg>
      </pc:sldChg>
      <pc:sldChg chg="addSp new del mod">
        <pc:chgData name="Nicolás Ignacio Araya Rivera" userId="d33c523cfd04ac5b" providerId="LiveId" clId="{03DF7E55-4CFB-4EE4-BC98-ED7B02448DCF}" dt="2021-09-30T17:58:48.469" v="2035" actId="47"/>
        <pc:sldMkLst>
          <pc:docMk/>
          <pc:sldMk cId="1016652243" sldId="517"/>
        </pc:sldMkLst>
        <pc:picChg chg="add">
          <ac:chgData name="Nicolás Ignacio Araya Rivera" userId="d33c523cfd04ac5b" providerId="LiveId" clId="{03DF7E55-4CFB-4EE4-BC98-ED7B02448DCF}" dt="2021-09-29T21:17:45.514" v="658" actId="22"/>
          <ac:picMkLst>
            <pc:docMk/>
            <pc:sldMk cId="1016652243" sldId="517"/>
            <ac:picMk id="3" creationId="{6C6F3C4D-4596-405D-A0D3-16337994A82F}"/>
          </ac:picMkLst>
        </pc:picChg>
      </pc:sldChg>
      <pc:sldChg chg="addSp delSp modSp new mod ord modAnim">
        <pc:chgData name="Nicolás Ignacio Araya Rivera" userId="d33c523cfd04ac5b" providerId="LiveId" clId="{03DF7E55-4CFB-4EE4-BC98-ED7B02448DCF}" dt="2021-10-13T14:05:13.484" v="7726" actId="478"/>
        <pc:sldMkLst>
          <pc:docMk/>
          <pc:sldMk cId="863988469" sldId="518"/>
        </pc:sldMkLst>
        <pc:spChg chg="mod">
          <ac:chgData name="Nicolás Ignacio Araya Rivera" userId="d33c523cfd04ac5b" providerId="LiveId" clId="{03DF7E55-4CFB-4EE4-BC98-ED7B02448DCF}" dt="2021-10-13T12:08:57.777" v="7658"/>
          <ac:spMkLst>
            <pc:docMk/>
            <pc:sldMk cId="863988469" sldId="518"/>
            <ac:spMk id="2" creationId="{A023D3B4-326C-4E7E-B871-F3B7EBAE29F9}"/>
          </ac:spMkLst>
        </pc:spChg>
        <pc:spChg chg="mod">
          <ac:chgData name="Nicolás Ignacio Araya Rivera" userId="d33c523cfd04ac5b" providerId="LiveId" clId="{03DF7E55-4CFB-4EE4-BC98-ED7B02448DCF}" dt="2021-10-13T12:08:57.777" v="7658"/>
          <ac:spMkLst>
            <pc:docMk/>
            <pc:sldMk cId="863988469" sldId="518"/>
            <ac:spMk id="3" creationId="{12AF4E07-4578-4B71-B1BD-44C9407BFED4}"/>
          </ac:spMkLst>
        </pc:spChg>
        <pc:picChg chg="add del mod">
          <ac:chgData name="Nicolás Ignacio Araya Rivera" userId="d33c523cfd04ac5b" providerId="LiveId" clId="{03DF7E55-4CFB-4EE4-BC98-ED7B02448DCF}" dt="2021-09-30T17:42:10.132" v="1496" actId="478"/>
          <ac:picMkLst>
            <pc:docMk/>
            <pc:sldMk cId="863988469" sldId="518"/>
            <ac:picMk id="1026" creationId="{91A874AE-EF05-45B5-B4F3-49CBBAFED199}"/>
          </ac:picMkLst>
        </pc:picChg>
        <pc:picChg chg="add mod">
          <ac:chgData name="Nicolás Ignacio Araya Rivera" userId="d33c523cfd04ac5b" providerId="LiveId" clId="{03DF7E55-4CFB-4EE4-BC98-ED7B02448DCF}" dt="2021-10-13T12:08:57.777" v="7658"/>
          <ac:picMkLst>
            <pc:docMk/>
            <pc:sldMk cId="863988469" sldId="518"/>
            <ac:picMk id="1028" creationId="{9F3D4055-5B8E-4055-9C80-B9354B5EE43A}"/>
          </ac:picMkLst>
        </pc:picChg>
        <pc:picChg chg="add mod">
          <ac:chgData name="Nicolás Ignacio Araya Rivera" userId="d33c523cfd04ac5b" providerId="LiveId" clId="{03DF7E55-4CFB-4EE4-BC98-ED7B02448DCF}" dt="2021-10-13T12:08:57.777" v="7658"/>
          <ac:picMkLst>
            <pc:docMk/>
            <pc:sldMk cId="863988469" sldId="518"/>
            <ac:picMk id="1030" creationId="{2771C314-9450-433A-BC39-1560BF8B40F0}"/>
          </ac:picMkLst>
        </pc:picChg>
        <pc:inkChg chg="add del mod">
          <ac:chgData name="Nicolás Ignacio Araya Rivera" userId="d33c523cfd04ac5b" providerId="LiveId" clId="{03DF7E55-4CFB-4EE4-BC98-ED7B02448DCF}" dt="2021-10-13T14:05:13.484" v="7726" actId="478"/>
          <ac:inkMkLst>
            <pc:docMk/>
            <pc:sldMk cId="863988469" sldId="518"/>
            <ac:inkMk id="4" creationId="{7ECABA6A-F896-4EA0-82ED-24F9F2E6F9E0}"/>
          </ac:inkMkLst>
        </pc:inkChg>
      </pc:sldChg>
      <pc:sldChg chg="addSp delSp modSp new mod">
        <pc:chgData name="Nicolás Ignacio Araya Rivera" userId="d33c523cfd04ac5b" providerId="LiveId" clId="{03DF7E55-4CFB-4EE4-BC98-ED7B02448DCF}" dt="2021-10-13T14:05:22.150" v="7728" actId="478"/>
        <pc:sldMkLst>
          <pc:docMk/>
          <pc:sldMk cId="4032213928" sldId="519"/>
        </pc:sldMkLst>
        <pc:spChg chg="del">
          <ac:chgData name="Nicolás Ignacio Araya Rivera" userId="d33c523cfd04ac5b" providerId="LiveId" clId="{03DF7E55-4CFB-4EE4-BC98-ED7B02448DCF}" dt="2021-09-30T17:58:01.313" v="1974" actId="478"/>
          <ac:spMkLst>
            <pc:docMk/>
            <pc:sldMk cId="4032213928" sldId="519"/>
            <ac:spMk id="2" creationId="{D4821407-A698-4528-8B38-A4F5F5CEEAC4}"/>
          </ac:spMkLst>
        </pc:spChg>
        <pc:spChg chg="mod">
          <ac:chgData name="Nicolás Ignacio Araya Rivera" userId="d33c523cfd04ac5b" providerId="LiveId" clId="{03DF7E55-4CFB-4EE4-BC98-ED7B02448DCF}" dt="2021-10-13T12:08:57.777" v="7658"/>
          <ac:spMkLst>
            <pc:docMk/>
            <pc:sldMk cId="4032213928" sldId="519"/>
            <ac:spMk id="3" creationId="{CB978895-91C0-4C7C-8734-71CD2AB2D92A}"/>
          </ac:spMkLst>
        </pc:spChg>
        <pc:inkChg chg="add del mod">
          <ac:chgData name="Nicolás Ignacio Araya Rivera" userId="d33c523cfd04ac5b" providerId="LiveId" clId="{03DF7E55-4CFB-4EE4-BC98-ED7B02448DCF}" dt="2021-10-13T14:05:22.150" v="7728" actId="478"/>
          <ac:inkMkLst>
            <pc:docMk/>
            <pc:sldMk cId="4032213928" sldId="519"/>
            <ac:inkMk id="2" creationId="{61464014-18A3-44C0-8E27-376B1DC82369}"/>
          </ac:inkMkLst>
        </pc:inkChg>
      </pc:sldChg>
      <pc:sldChg chg="addSp delSp modSp new mod modAnim">
        <pc:chgData name="Nicolás Ignacio Araya Rivera" userId="d33c523cfd04ac5b" providerId="LiveId" clId="{03DF7E55-4CFB-4EE4-BC98-ED7B02448DCF}" dt="2021-10-13T14:05:18.443" v="7727" actId="478"/>
        <pc:sldMkLst>
          <pc:docMk/>
          <pc:sldMk cId="2839196848" sldId="520"/>
        </pc:sldMkLst>
        <pc:spChg chg="mod">
          <ac:chgData name="Nicolás Ignacio Araya Rivera" userId="d33c523cfd04ac5b" providerId="LiveId" clId="{03DF7E55-4CFB-4EE4-BC98-ED7B02448DCF}" dt="2021-10-13T12:08:57.777" v="7658"/>
          <ac:spMkLst>
            <pc:docMk/>
            <pc:sldMk cId="2839196848" sldId="520"/>
            <ac:spMk id="2" creationId="{5F021196-75F3-4B7B-8152-A54F31942CE4}"/>
          </ac:spMkLst>
        </pc:spChg>
        <pc:spChg chg="mod">
          <ac:chgData name="Nicolás Ignacio Araya Rivera" userId="d33c523cfd04ac5b" providerId="LiveId" clId="{03DF7E55-4CFB-4EE4-BC98-ED7B02448DCF}" dt="2021-10-13T12:08:57.777" v="7658"/>
          <ac:spMkLst>
            <pc:docMk/>
            <pc:sldMk cId="2839196848" sldId="520"/>
            <ac:spMk id="3" creationId="{F73EFD7D-878E-4BEF-83AB-0D404930D9CF}"/>
          </ac:spMkLst>
        </pc:spChg>
        <pc:inkChg chg="add del mod">
          <ac:chgData name="Nicolás Ignacio Araya Rivera" userId="d33c523cfd04ac5b" providerId="LiveId" clId="{03DF7E55-4CFB-4EE4-BC98-ED7B02448DCF}" dt="2021-10-13T14:05:18.443" v="7727" actId="478"/>
          <ac:inkMkLst>
            <pc:docMk/>
            <pc:sldMk cId="2839196848" sldId="520"/>
            <ac:inkMk id="4" creationId="{ECAAA400-6A80-42FD-8E74-C22ECE49728E}"/>
          </ac:inkMkLst>
        </pc:inkChg>
      </pc:sldChg>
      <pc:sldChg chg="modSp new mod">
        <pc:chgData name="Nicolás Ignacio Araya Rivera" userId="d33c523cfd04ac5b" providerId="LiveId" clId="{03DF7E55-4CFB-4EE4-BC98-ED7B02448DCF}" dt="2021-10-13T12:08:57.777" v="7658"/>
        <pc:sldMkLst>
          <pc:docMk/>
          <pc:sldMk cId="1991823084" sldId="521"/>
        </pc:sldMkLst>
        <pc:spChg chg="mod">
          <ac:chgData name="Nicolás Ignacio Araya Rivera" userId="d33c523cfd04ac5b" providerId="LiveId" clId="{03DF7E55-4CFB-4EE4-BC98-ED7B02448DCF}" dt="2021-10-13T12:08:57.777" v="7658"/>
          <ac:spMkLst>
            <pc:docMk/>
            <pc:sldMk cId="1991823084" sldId="521"/>
            <ac:spMk id="2" creationId="{244948C7-447D-4033-9E1A-FBE8C14E36BB}"/>
          </ac:spMkLst>
        </pc:spChg>
        <pc:spChg chg="mod">
          <ac:chgData name="Nicolás Ignacio Araya Rivera" userId="d33c523cfd04ac5b" providerId="LiveId" clId="{03DF7E55-4CFB-4EE4-BC98-ED7B02448DCF}" dt="2021-10-13T12:08:57.777" v="7658"/>
          <ac:spMkLst>
            <pc:docMk/>
            <pc:sldMk cId="1991823084" sldId="521"/>
            <ac:spMk id="3" creationId="{4F78DCC3-37E8-4BCA-A48A-6A910F4B0B9D}"/>
          </ac:spMkLst>
        </pc:spChg>
      </pc:sldChg>
      <pc:sldChg chg="addSp delSp modSp new mod ord">
        <pc:chgData name="Nicolás Ignacio Araya Rivera" userId="d33c523cfd04ac5b" providerId="LiveId" clId="{03DF7E55-4CFB-4EE4-BC98-ED7B02448DCF}" dt="2021-10-13T14:04:47.726" v="7723" actId="478"/>
        <pc:sldMkLst>
          <pc:docMk/>
          <pc:sldMk cId="20959110" sldId="522"/>
        </pc:sldMkLst>
        <pc:spChg chg="mod">
          <ac:chgData name="Nicolás Ignacio Araya Rivera" userId="d33c523cfd04ac5b" providerId="LiveId" clId="{03DF7E55-4CFB-4EE4-BC98-ED7B02448DCF}" dt="2021-10-13T12:08:57.777" v="7658"/>
          <ac:spMkLst>
            <pc:docMk/>
            <pc:sldMk cId="20959110" sldId="522"/>
            <ac:spMk id="2" creationId="{C68C17C9-5A7F-4DB1-A5E6-3D5DF8687408}"/>
          </ac:spMkLst>
        </pc:spChg>
        <pc:spChg chg="mod">
          <ac:chgData name="Nicolás Ignacio Araya Rivera" userId="d33c523cfd04ac5b" providerId="LiveId" clId="{03DF7E55-4CFB-4EE4-BC98-ED7B02448DCF}" dt="2021-10-13T12:08:57.777" v="7658"/>
          <ac:spMkLst>
            <pc:docMk/>
            <pc:sldMk cId="20959110" sldId="522"/>
            <ac:spMk id="3" creationId="{8ED7D060-B472-45FB-9AD2-1F5C97561433}"/>
          </ac:spMkLst>
        </pc:spChg>
        <pc:inkChg chg="add del mod">
          <ac:chgData name="Nicolás Ignacio Araya Rivera" userId="d33c523cfd04ac5b" providerId="LiveId" clId="{03DF7E55-4CFB-4EE4-BC98-ED7B02448DCF}" dt="2021-10-13T14:04:47.726" v="7723" actId="478"/>
          <ac:inkMkLst>
            <pc:docMk/>
            <pc:sldMk cId="20959110" sldId="522"/>
            <ac:inkMk id="4" creationId="{69164D6F-F611-45E9-AC84-324D43DC0B8B}"/>
          </ac:inkMkLst>
        </pc:inkChg>
      </pc:sldChg>
      <pc:sldChg chg="addSp delSp modSp new mod">
        <pc:chgData name="Nicolás Ignacio Araya Rivera" userId="d33c523cfd04ac5b" providerId="LiveId" clId="{03DF7E55-4CFB-4EE4-BC98-ED7B02448DCF}" dt="2021-10-13T14:05:04.998" v="7724" actId="478"/>
        <pc:sldMkLst>
          <pc:docMk/>
          <pc:sldMk cId="2254267312" sldId="523"/>
        </pc:sldMkLst>
        <pc:spChg chg="mod">
          <ac:chgData name="Nicolás Ignacio Araya Rivera" userId="d33c523cfd04ac5b" providerId="LiveId" clId="{03DF7E55-4CFB-4EE4-BC98-ED7B02448DCF}" dt="2021-10-13T12:08:57.777" v="7658"/>
          <ac:spMkLst>
            <pc:docMk/>
            <pc:sldMk cId="2254267312" sldId="523"/>
            <ac:spMk id="2" creationId="{3F363898-99F5-456C-B7A6-91CBDE2837D1}"/>
          </ac:spMkLst>
        </pc:spChg>
        <pc:spChg chg="mod">
          <ac:chgData name="Nicolás Ignacio Araya Rivera" userId="d33c523cfd04ac5b" providerId="LiveId" clId="{03DF7E55-4CFB-4EE4-BC98-ED7B02448DCF}" dt="2021-10-13T12:08:57.777" v="7658"/>
          <ac:spMkLst>
            <pc:docMk/>
            <pc:sldMk cId="2254267312" sldId="523"/>
            <ac:spMk id="3" creationId="{C5E3C5A1-224C-4E9B-AD31-F716624C0F9F}"/>
          </ac:spMkLst>
        </pc:spChg>
        <pc:picChg chg="add del mod">
          <ac:chgData name="Nicolás Ignacio Araya Rivera" userId="d33c523cfd04ac5b" providerId="LiveId" clId="{03DF7E55-4CFB-4EE4-BC98-ED7B02448DCF}" dt="2021-09-30T18:17:46.134" v="2564" actId="478"/>
          <ac:picMkLst>
            <pc:docMk/>
            <pc:sldMk cId="2254267312" sldId="523"/>
            <ac:picMk id="2050" creationId="{DA7B1194-F109-412F-BF33-DE6A3446AAA0}"/>
          </ac:picMkLst>
        </pc:picChg>
        <pc:picChg chg="add mod">
          <ac:chgData name="Nicolás Ignacio Araya Rivera" userId="d33c523cfd04ac5b" providerId="LiveId" clId="{03DF7E55-4CFB-4EE4-BC98-ED7B02448DCF}" dt="2021-10-13T12:08:57.777" v="7658"/>
          <ac:picMkLst>
            <pc:docMk/>
            <pc:sldMk cId="2254267312" sldId="523"/>
            <ac:picMk id="2052" creationId="{23A87CC0-CD3D-4D4C-92E9-B1DE36A3386E}"/>
          </ac:picMkLst>
        </pc:picChg>
        <pc:inkChg chg="add del mod">
          <ac:chgData name="Nicolás Ignacio Araya Rivera" userId="d33c523cfd04ac5b" providerId="LiveId" clId="{03DF7E55-4CFB-4EE4-BC98-ED7B02448DCF}" dt="2021-10-13T14:05:04.998" v="7724" actId="478"/>
          <ac:inkMkLst>
            <pc:docMk/>
            <pc:sldMk cId="2254267312" sldId="523"/>
            <ac:inkMk id="4" creationId="{6A07C794-AEFA-4D62-9D51-73CBD6959F4D}"/>
          </ac:inkMkLst>
        </pc:inkChg>
      </pc:sldChg>
      <pc:sldChg chg="addSp delSp modSp new mod">
        <pc:chgData name="Nicolás Ignacio Araya Rivera" userId="d33c523cfd04ac5b" providerId="LiveId" clId="{03DF7E55-4CFB-4EE4-BC98-ED7B02448DCF}" dt="2021-10-13T14:05:08.891" v="7725" actId="478"/>
        <pc:sldMkLst>
          <pc:docMk/>
          <pc:sldMk cId="2835584866" sldId="524"/>
        </pc:sldMkLst>
        <pc:spChg chg="mod">
          <ac:chgData name="Nicolás Ignacio Araya Rivera" userId="d33c523cfd04ac5b" providerId="LiveId" clId="{03DF7E55-4CFB-4EE4-BC98-ED7B02448DCF}" dt="2021-10-13T12:08:57.777" v="7658"/>
          <ac:spMkLst>
            <pc:docMk/>
            <pc:sldMk cId="2835584866" sldId="524"/>
            <ac:spMk id="2" creationId="{E9409E1B-75DE-4C40-9A4C-AE262EE2A4E4}"/>
          </ac:spMkLst>
        </pc:spChg>
        <pc:spChg chg="mod">
          <ac:chgData name="Nicolás Ignacio Araya Rivera" userId="d33c523cfd04ac5b" providerId="LiveId" clId="{03DF7E55-4CFB-4EE4-BC98-ED7B02448DCF}" dt="2021-10-13T12:08:57.777" v="7658"/>
          <ac:spMkLst>
            <pc:docMk/>
            <pc:sldMk cId="2835584866" sldId="524"/>
            <ac:spMk id="3" creationId="{5FE02675-1C43-4D62-ABD9-D1C33A3A9D00}"/>
          </ac:spMkLst>
        </pc:spChg>
        <pc:inkChg chg="add del mod">
          <ac:chgData name="Nicolás Ignacio Araya Rivera" userId="d33c523cfd04ac5b" providerId="LiveId" clId="{03DF7E55-4CFB-4EE4-BC98-ED7B02448DCF}" dt="2021-10-13T14:05:08.891" v="7725" actId="478"/>
          <ac:inkMkLst>
            <pc:docMk/>
            <pc:sldMk cId="2835584866" sldId="524"/>
            <ac:inkMk id="4" creationId="{8A4788B2-C360-40B2-AA13-C22E1DDF2464}"/>
          </ac:inkMkLst>
        </pc:inkChg>
      </pc:sldChg>
      <pc:sldChg chg="addSp modSp new del mod">
        <pc:chgData name="Nicolás Ignacio Araya Rivera" userId="d33c523cfd04ac5b" providerId="LiveId" clId="{03DF7E55-4CFB-4EE4-BC98-ED7B02448DCF}" dt="2021-09-30T20:21:54.349" v="3173" actId="47"/>
        <pc:sldMkLst>
          <pc:docMk/>
          <pc:sldMk cId="1629741038" sldId="525"/>
        </pc:sldMkLst>
        <pc:picChg chg="add mod">
          <ac:chgData name="Nicolás Ignacio Araya Rivera" userId="d33c523cfd04ac5b" providerId="LiveId" clId="{03DF7E55-4CFB-4EE4-BC98-ED7B02448DCF}" dt="2021-09-30T18:53:50.730" v="3037" actId="1076"/>
          <ac:picMkLst>
            <pc:docMk/>
            <pc:sldMk cId="1629741038" sldId="525"/>
            <ac:picMk id="3" creationId="{74B6EE01-D20B-4454-ABA9-66331A2D1ABF}"/>
          </ac:picMkLst>
        </pc:picChg>
        <pc:picChg chg="add">
          <ac:chgData name="Nicolás Ignacio Araya Rivera" userId="d33c523cfd04ac5b" providerId="LiveId" clId="{03DF7E55-4CFB-4EE4-BC98-ED7B02448DCF}" dt="2021-09-30T18:53:57.452" v="3038" actId="22"/>
          <ac:picMkLst>
            <pc:docMk/>
            <pc:sldMk cId="1629741038" sldId="525"/>
            <ac:picMk id="5" creationId="{F3D0745B-907B-41D3-8942-B924743162BF}"/>
          </ac:picMkLst>
        </pc:picChg>
      </pc:sldChg>
      <pc:sldChg chg="addSp delSp modSp new mod">
        <pc:chgData name="Nicolás Ignacio Araya Rivera" userId="d33c523cfd04ac5b" providerId="LiveId" clId="{03DF7E55-4CFB-4EE4-BC98-ED7B02448DCF}" dt="2021-10-13T14:05:58.411" v="7733" actId="478"/>
        <pc:sldMkLst>
          <pc:docMk/>
          <pc:sldMk cId="3540684409" sldId="526"/>
        </pc:sldMkLst>
        <pc:picChg chg="add mod">
          <ac:chgData name="Nicolás Ignacio Araya Rivera" userId="d33c523cfd04ac5b" providerId="LiveId" clId="{03DF7E55-4CFB-4EE4-BC98-ED7B02448DCF}" dt="2021-10-13T12:08:57.777" v="7658"/>
          <ac:picMkLst>
            <pc:docMk/>
            <pc:sldMk cId="3540684409" sldId="526"/>
            <ac:picMk id="3" creationId="{38BF1041-241D-4188-A54D-7A140F0B2FA3}"/>
          </ac:picMkLst>
        </pc:picChg>
        <pc:inkChg chg="add del mod">
          <ac:chgData name="Nicolás Ignacio Araya Rivera" userId="d33c523cfd04ac5b" providerId="LiveId" clId="{03DF7E55-4CFB-4EE4-BC98-ED7B02448DCF}" dt="2021-10-13T14:05:58.411" v="7733" actId="478"/>
          <ac:inkMkLst>
            <pc:docMk/>
            <pc:sldMk cId="3540684409" sldId="526"/>
            <ac:inkMk id="2" creationId="{E5192A30-8275-4754-8C76-2DA53F0C448D}"/>
          </ac:inkMkLst>
        </pc:inkChg>
      </pc:sldChg>
      <pc:sldChg chg="addSp delSp modSp new mod">
        <pc:chgData name="Nicolás Ignacio Araya Rivera" userId="d33c523cfd04ac5b" providerId="LiveId" clId="{03DF7E55-4CFB-4EE4-BC98-ED7B02448DCF}" dt="2021-10-13T12:08:57.777" v="7658"/>
        <pc:sldMkLst>
          <pc:docMk/>
          <pc:sldMk cId="845970642" sldId="527"/>
        </pc:sldMkLst>
        <pc:spChg chg="add mod">
          <ac:chgData name="Nicolás Ignacio Araya Rivera" userId="d33c523cfd04ac5b" providerId="LiveId" clId="{03DF7E55-4CFB-4EE4-BC98-ED7B02448DCF}" dt="2021-10-13T12:08:57.777" v="7658"/>
          <ac:spMkLst>
            <pc:docMk/>
            <pc:sldMk cId="845970642" sldId="527"/>
            <ac:spMk id="3" creationId="{0042DEE8-CCE1-467C-9956-18B11427714E}"/>
          </ac:spMkLst>
        </pc:spChg>
        <pc:picChg chg="add del mod">
          <ac:chgData name="Nicolás Ignacio Araya Rivera" userId="d33c523cfd04ac5b" providerId="LiveId" clId="{03DF7E55-4CFB-4EE4-BC98-ED7B02448DCF}" dt="2021-09-30T20:43:21.341" v="3693" actId="21"/>
          <ac:picMkLst>
            <pc:docMk/>
            <pc:sldMk cId="845970642" sldId="527"/>
            <ac:picMk id="5" creationId="{7A84FF4F-FE5B-4CDE-80E5-934C345CADB3}"/>
          </ac:picMkLst>
        </pc:picChg>
        <pc:inkChg chg="add del">
          <ac:chgData name="Nicolás Ignacio Araya Rivera" userId="d33c523cfd04ac5b" providerId="LiveId" clId="{03DF7E55-4CFB-4EE4-BC98-ED7B02448DCF}" dt="2021-10-04T12:48:20.959" v="4896" actId="478"/>
          <ac:inkMkLst>
            <pc:docMk/>
            <pc:sldMk cId="845970642" sldId="527"/>
            <ac:inkMk id="2" creationId="{C0283314-8D58-442B-A8F5-2D59534EF191}"/>
          </ac:inkMkLst>
        </pc:inkChg>
      </pc:sldChg>
      <pc:sldChg chg="add del">
        <pc:chgData name="Nicolás Ignacio Araya Rivera" userId="d33c523cfd04ac5b" providerId="LiveId" clId="{03DF7E55-4CFB-4EE4-BC98-ED7B02448DCF}" dt="2021-09-30T20:35:24.212" v="3663" actId="47"/>
        <pc:sldMkLst>
          <pc:docMk/>
          <pc:sldMk cId="4001514269" sldId="527"/>
        </pc:sldMkLst>
      </pc:sldChg>
      <pc:sldChg chg="addSp delSp modSp new mod">
        <pc:chgData name="Nicolás Ignacio Araya Rivera" userId="d33c523cfd04ac5b" providerId="LiveId" clId="{03DF7E55-4CFB-4EE4-BC98-ED7B02448DCF}" dt="2021-10-13T14:06:31.315" v="7734" actId="478"/>
        <pc:sldMkLst>
          <pc:docMk/>
          <pc:sldMk cId="2476174927" sldId="528"/>
        </pc:sldMkLst>
        <pc:spChg chg="add mod">
          <ac:chgData name="Nicolás Ignacio Araya Rivera" userId="d33c523cfd04ac5b" providerId="LiveId" clId="{03DF7E55-4CFB-4EE4-BC98-ED7B02448DCF}" dt="2021-10-13T12:08:57.777" v="7658"/>
          <ac:spMkLst>
            <pc:docMk/>
            <pc:sldMk cId="2476174927" sldId="528"/>
            <ac:spMk id="3" creationId="{ACF182D9-6633-4D44-AE0F-81DB711C987A}"/>
          </ac:spMkLst>
        </pc:spChg>
        <pc:inkChg chg="add del mod">
          <ac:chgData name="Nicolás Ignacio Araya Rivera" userId="d33c523cfd04ac5b" providerId="LiveId" clId="{03DF7E55-4CFB-4EE4-BC98-ED7B02448DCF}" dt="2021-10-13T14:06:31.315" v="7734" actId="478"/>
          <ac:inkMkLst>
            <pc:docMk/>
            <pc:sldMk cId="2476174927" sldId="528"/>
            <ac:inkMk id="2" creationId="{DDB1B1D4-99C3-4F7B-9937-DDB22754E8D5}"/>
          </ac:inkMkLst>
        </pc:inkChg>
      </pc:sldChg>
      <pc:sldChg chg="addSp delSp modSp new mod">
        <pc:chgData name="Nicolás Ignacio Araya Rivera" userId="d33c523cfd04ac5b" providerId="LiveId" clId="{03DF7E55-4CFB-4EE4-BC98-ED7B02448DCF}" dt="2021-10-13T14:06:34.107" v="7735" actId="478"/>
        <pc:sldMkLst>
          <pc:docMk/>
          <pc:sldMk cId="2461599770" sldId="529"/>
        </pc:sldMkLst>
        <pc:spChg chg="add mod">
          <ac:chgData name="Nicolás Ignacio Araya Rivera" userId="d33c523cfd04ac5b" providerId="LiveId" clId="{03DF7E55-4CFB-4EE4-BC98-ED7B02448DCF}" dt="2021-10-13T12:08:57.777" v="7658"/>
          <ac:spMkLst>
            <pc:docMk/>
            <pc:sldMk cId="2461599770" sldId="529"/>
            <ac:spMk id="3" creationId="{10672F9B-EDC3-48E2-B950-8096DC46DF83}"/>
          </ac:spMkLst>
        </pc:spChg>
        <pc:spChg chg="add del">
          <ac:chgData name="Nicolás Ignacio Araya Rivera" userId="d33c523cfd04ac5b" providerId="LiveId" clId="{03DF7E55-4CFB-4EE4-BC98-ED7B02448DCF}" dt="2021-09-30T20:41:21.797" v="3682"/>
          <ac:spMkLst>
            <pc:docMk/>
            <pc:sldMk cId="2461599770" sldId="529"/>
            <ac:spMk id="4" creationId="{66517447-BC70-4899-8374-33974932DFE2}"/>
          </ac:spMkLst>
        </pc:spChg>
        <pc:picChg chg="add mod">
          <ac:chgData name="Nicolás Ignacio Araya Rivera" userId="d33c523cfd04ac5b" providerId="LiveId" clId="{03DF7E55-4CFB-4EE4-BC98-ED7B02448DCF}" dt="2021-10-13T12:08:57.777" v="7658"/>
          <ac:picMkLst>
            <pc:docMk/>
            <pc:sldMk cId="2461599770" sldId="529"/>
            <ac:picMk id="5" creationId="{D316B68A-A53B-4A9B-875C-9A336BC9C894}"/>
          </ac:picMkLst>
        </pc:picChg>
        <pc:inkChg chg="add del mod">
          <ac:chgData name="Nicolás Ignacio Araya Rivera" userId="d33c523cfd04ac5b" providerId="LiveId" clId="{03DF7E55-4CFB-4EE4-BC98-ED7B02448DCF}" dt="2021-10-13T14:06:34.107" v="7735" actId="478"/>
          <ac:inkMkLst>
            <pc:docMk/>
            <pc:sldMk cId="2461599770" sldId="529"/>
            <ac:inkMk id="2" creationId="{6F0543C1-38A8-44B6-8784-2AF3C508D1DD}"/>
          </ac:inkMkLst>
        </pc:inkChg>
      </pc:sldChg>
      <pc:sldChg chg="addSp delSp modSp new mod">
        <pc:chgData name="Nicolás Ignacio Araya Rivera" userId="d33c523cfd04ac5b" providerId="LiveId" clId="{03DF7E55-4CFB-4EE4-BC98-ED7B02448DCF}" dt="2021-10-13T12:08:57.777" v="7658"/>
        <pc:sldMkLst>
          <pc:docMk/>
          <pc:sldMk cId="3731179556" sldId="530"/>
        </pc:sldMkLst>
        <pc:spChg chg="add mod">
          <ac:chgData name="Nicolás Ignacio Araya Rivera" userId="d33c523cfd04ac5b" providerId="LiveId" clId="{03DF7E55-4CFB-4EE4-BC98-ED7B02448DCF}" dt="2021-10-13T12:08:57.777" v="7658"/>
          <ac:spMkLst>
            <pc:docMk/>
            <pc:sldMk cId="3731179556" sldId="530"/>
            <ac:spMk id="3" creationId="{02B90025-CEA8-4881-B6BD-10C1F66DF47C}"/>
          </ac:spMkLst>
        </pc:spChg>
        <pc:picChg chg="add mod">
          <ac:chgData name="Nicolás Ignacio Araya Rivera" userId="d33c523cfd04ac5b" providerId="LiveId" clId="{03DF7E55-4CFB-4EE4-BC98-ED7B02448DCF}" dt="2021-10-13T12:08:57.777" v="7658"/>
          <ac:picMkLst>
            <pc:docMk/>
            <pc:sldMk cId="3731179556" sldId="530"/>
            <ac:picMk id="4" creationId="{4CD28784-3E7B-4BFC-A0E0-CCA6A115F2E7}"/>
          </ac:picMkLst>
        </pc:picChg>
        <pc:inkChg chg="add del">
          <ac:chgData name="Nicolás Ignacio Araya Rivera" userId="d33c523cfd04ac5b" providerId="LiveId" clId="{03DF7E55-4CFB-4EE4-BC98-ED7B02448DCF}" dt="2021-10-04T12:41:07.767" v="4590" actId="478"/>
          <ac:inkMkLst>
            <pc:docMk/>
            <pc:sldMk cId="3731179556" sldId="530"/>
            <ac:inkMk id="2" creationId="{B35B8DD0-D3DD-4038-A36A-30B1E82AD3DD}"/>
          </ac:inkMkLst>
        </pc:inkChg>
      </pc:sldChg>
      <pc:sldChg chg="modSp add ord">
        <pc:chgData name="Nicolás Ignacio Araya Rivera" userId="d33c523cfd04ac5b" providerId="LiveId" clId="{03DF7E55-4CFB-4EE4-BC98-ED7B02448DCF}" dt="2021-10-13T12:08:57.777" v="7658"/>
        <pc:sldMkLst>
          <pc:docMk/>
          <pc:sldMk cId="3243163940" sldId="531"/>
        </pc:sldMkLst>
        <pc:spChg chg="mod">
          <ac:chgData name="Nicolás Ignacio Araya Rivera" userId="d33c523cfd04ac5b" providerId="LiveId" clId="{03DF7E55-4CFB-4EE4-BC98-ED7B02448DCF}" dt="2021-10-13T12:08:57.777" v="7658"/>
          <ac:spMkLst>
            <pc:docMk/>
            <pc:sldMk cId="3243163940" sldId="531"/>
            <ac:spMk id="2" creationId="{BA002D60-5C02-4DA7-BC53-D1E030A9EBC1}"/>
          </ac:spMkLst>
        </pc:spChg>
        <pc:picChg chg="mod">
          <ac:chgData name="Nicolás Ignacio Araya Rivera" userId="d33c523cfd04ac5b" providerId="LiveId" clId="{03DF7E55-4CFB-4EE4-BC98-ED7B02448DCF}" dt="2021-10-13T12:08:57.777" v="7658"/>
          <ac:picMkLst>
            <pc:docMk/>
            <pc:sldMk cId="3243163940" sldId="531"/>
            <ac:picMk id="8194" creationId="{1453A331-B584-4998-9F31-C34AE70D141D}"/>
          </ac:picMkLst>
        </pc:picChg>
      </pc:sldChg>
      <pc:sldChg chg="new del">
        <pc:chgData name="Nicolás Ignacio Araya Rivera" userId="d33c523cfd04ac5b" providerId="LiveId" clId="{03DF7E55-4CFB-4EE4-BC98-ED7B02448DCF}" dt="2021-09-30T21:02:04.960" v="3846" actId="47"/>
        <pc:sldMkLst>
          <pc:docMk/>
          <pc:sldMk cId="381614092" sldId="532"/>
        </pc:sldMkLst>
      </pc:sldChg>
      <pc:sldChg chg="modSp new mod ord">
        <pc:chgData name="Nicolás Ignacio Araya Rivera" userId="d33c523cfd04ac5b" providerId="LiveId" clId="{03DF7E55-4CFB-4EE4-BC98-ED7B02448DCF}" dt="2021-10-13T12:08:57.777" v="7658"/>
        <pc:sldMkLst>
          <pc:docMk/>
          <pc:sldMk cId="4237438878" sldId="533"/>
        </pc:sldMkLst>
        <pc:spChg chg="mod">
          <ac:chgData name="Nicolás Ignacio Araya Rivera" userId="d33c523cfd04ac5b" providerId="LiveId" clId="{03DF7E55-4CFB-4EE4-BC98-ED7B02448DCF}" dt="2021-10-13T12:08:57.777" v="7658"/>
          <ac:spMkLst>
            <pc:docMk/>
            <pc:sldMk cId="4237438878" sldId="533"/>
            <ac:spMk id="2" creationId="{0307E25A-153D-44DF-88FA-C221388A701C}"/>
          </ac:spMkLst>
        </pc:spChg>
        <pc:spChg chg="mod">
          <ac:chgData name="Nicolás Ignacio Araya Rivera" userId="d33c523cfd04ac5b" providerId="LiveId" clId="{03DF7E55-4CFB-4EE4-BC98-ED7B02448DCF}" dt="2021-10-13T12:08:57.777" v="7658"/>
          <ac:spMkLst>
            <pc:docMk/>
            <pc:sldMk cId="4237438878" sldId="533"/>
            <ac:spMk id="3" creationId="{AE7B00CC-7788-4D41-9958-70B0E81AF985}"/>
          </ac:spMkLst>
        </pc:spChg>
      </pc:sldChg>
      <pc:sldChg chg="modSp new mod">
        <pc:chgData name="Nicolás Ignacio Araya Rivera" userId="d33c523cfd04ac5b" providerId="LiveId" clId="{03DF7E55-4CFB-4EE4-BC98-ED7B02448DCF}" dt="2021-10-13T12:08:57.777" v="7658"/>
        <pc:sldMkLst>
          <pc:docMk/>
          <pc:sldMk cId="1034411391" sldId="534"/>
        </pc:sldMkLst>
        <pc:spChg chg="mod">
          <ac:chgData name="Nicolás Ignacio Araya Rivera" userId="d33c523cfd04ac5b" providerId="LiveId" clId="{03DF7E55-4CFB-4EE4-BC98-ED7B02448DCF}" dt="2021-10-13T12:08:57.777" v="7658"/>
          <ac:spMkLst>
            <pc:docMk/>
            <pc:sldMk cId="1034411391" sldId="534"/>
            <ac:spMk id="2" creationId="{09F161A0-3FC7-4435-A1EE-A65EC0C8096E}"/>
          </ac:spMkLst>
        </pc:spChg>
        <pc:spChg chg="mod">
          <ac:chgData name="Nicolás Ignacio Araya Rivera" userId="d33c523cfd04ac5b" providerId="LiveId" clId="{03DF7E55-4CFB-4EE4-BC98-ED7B02448DCF}" dt="2021-10-13T12:08:57.777" v="7658"/>
          <ac:spMkLst>
            <pc:docMk/>
            <pc:sldMk cId="1034411391" sldId="534"/>
            <ac:spMk id="3" creationId="{A08ECDEA-B651-4839-959D-C2A445446009}"/>
          </ac:spMkLst>
        </pc:spChg>
      </pc:sldChg>
      <pc:sldChg chg="addSp delSp modSp new mod ord">
        <pc:chgData name="Nicolás Ignacio Araya Rivera" userId="d33c523cfd04ac5b" providerId="LiveId" clId="{03DF7E55-4CFB-4EE4-BC98-ED7B02448DCF}" dt="2021-10-13T12:08:57.777" v="7658"/>
        <pc:sldMkLst>
          <pc:docMk/>
          <pc:sldMk cId="1138685885" sldId="535"/>
        </pc:sldMkLst>
        <pc:spChg chg="add mod">
          <ac:chgData name="Nicolás Ignacio Araya Rivera" userId="d33c523cfd04ac5b" providerId="LiveId" clId="{03DF7E55-4CFB-4EE4-BC98-ED7B02448DCF}" dt="2021-10-13T12:08:57.777" v="7658"/>
          <ac:spMkLst>
            <pc:docMk/>
            <pc:sldMk cId="1138685885" sldId="535"/>
            <ac:spMk id="6" creationId="{F69992BB-BE02-44E1-94D7-B1DAA091A613}"/>
          </ac:spMkLst>
        </pc:spChg>
        <pc:picChg chg="add del mod">
          <ac:chgData name="Nicolás Ignacio Araya Rivera" userId="d33c523cfd04ac5b" providerId="LiveId" clId="{03DF7E55-4CFB-4EE4-BC98-ED7B02448DCF}" dt="2021-10-05T20:43:27.541" v="4992" actId="478"/>
          <ac:picMkLst>
            <pc:docMk/>
            <pc:sldMk cId="1138685885" sldId="535"/>
            <ac:picMk id="3" creationId="{E7DE2998-B06C-4612-A2DF-2BCEC1FD06DD}"/>
          </ac:picMkLst>
        </pc:picChg>
        <pc:picChg chg="add del mod">
          <ac:chgData name="Nicolás Ignacio Araya Rivera" userId="d33c523cfd04ac5b" providerId="LiveId" clId="{03DF7E55-4CFB-4EE4-BC98-ED7B02448DCF}" dt="2021-10-05T21:02:34.197" v="5800" actId="478"/>
          <ac:picMkLst>
            <pc:docMk/>
            <pc:sldMk cId="1138685885" sldId="535"/>
            <ac:picMk id="5" creationId="{20539B6B-D318-4998-8A99-24CF363BB2EA}"/>
          </ac:picMkLst>
        </pc:picChg>
        <pc:picChg chg="add del mod">
          <ac:chgData name="Nicolás Ignacio Araya Rivera" userId="d33c523cfd04ac5b" providerId="LiveId" clId="{03DF7E55-4CFB-4EE4-BC98-ED7B02448DCF}" dt="2021-10-05T21:15:17.742" v="5992" actId="478"/>
          <ac:picMkLst>
            <pc:docMk/>
            <pc:sldMk cId="1138685885" sldId="535"/>
            <ac:picMk id="7" creationId="{84AA4E69-7415-4B62-9600-DBF8691E7B88}"/>
          </ac:picMkLst>
        </pc:picChg>
        <pc:picChg chg="add del mod">
          <ac:chgData name="Nicolás Ignacio Araya Rivera" userId="d33c523cfd04ac5b" providerId="LiveId" clId="{03DF7E55-4CFB-4EE4-BC98-ED7B02448DCF}" dt="2021-10-05T20:49:28.072" v="5340" actId="478"/>
          <ac:picMkLst>
            <pc:docMk/>
            <pc:sldMk cId="1138685885" sldId="535"/>
            <ac:picMk id="8" creationId="{B755CFBC-A4EE-4D2A-A883-11376E8673EE}"/>
          </ac:picMkLst>
        </pc:picChg>
      </pc:sldChg>
      <pc:sldChg chg="addSp modSp new del mod">
        <pc:chgData name="Nicolás Ignacio Araya Rivera" userId="d33c523cfd04ac5b" providerId="LiveId" clId="{03DF7E55-4CFB-4EE4-BC98-ED7B02448DCF}" dt="2021-10-05T21:15:22.340" v="5993" actId="47"/>
        <pc:sldMkLst>
          <pc:docMk/>
          <pc:sldMk cId="114942867" sldId="536"/>
        </pc:sldMkLst>
        <pc:picChg chg="add mod">
          <ac:chgData name="Nicolás Ignacio Araya Rivera" userId="d33c523cfd04ac5b" providerId="LiveId" clId="{03DF7E55-4CFB-4EE4-BC98-ED7B02448DCF}" dt="2021-09-30T21:09:30.112" v="3858"/>
          <ac:picMkLst>
            <pc:docMk/>
            <pc:sldMk cId="114942867" sldId="536"/>
            <ac:picMk id="2" creationId="{DBC03821-3C8E-483A-BFEA-344473601614}"/>
          </ac:picMkLst>
        </pc:picChg>
        <pc:picChg chg="add mod">
          <ac:chgData name="Nicolás Ignacio Araya Rivera" userId="d33c523cfd04ac5b" providerId="LiveId" clId="{03DF7E55-4CFB-4EE4-BC98-ED7B02448DCF}" dt="2021-09-30T21:10:32.228" v="3860" actId="1076"/>
          <ac:picMkLst>
            <pc:docMk/>
            <pc:sldMk cId="114942867" sldId="536"/>
            <ac:picMk id="4" creationId="{D8736761-CB2D-4779-A199-B18AACAA0041}"/>
          </ac:picMkLst>
        </pc:picChg>
        <pc:picChg chg="add mod">
          <ac:chgData name="Nicolás Ignacio Araya Rivera" userId="d33c523cfd04ac5b" providerId="LiveId" clId="{03DF7E55-4CFB-4EE4-BC98-ED7B02448DCF}" dt="2021-09-30T21:10:49.436" v="3862" actId="1076"/>
          <ac:picMkLst>
            <pc:docMk/>
            <pc:sldMk cId="114942867" sldId="536"/>
            <ac:picMk id="6" creationId="{B43786C4-53B1-48F3-8855-5AA86CAA5B20}"/>
          </ac:picMkLst>
        </pc:picChg>
      </pc:sldChg>
      <pc:sldChg chg="addSp modSp new mod">
        <pc:chgData name="Nicolás Ignacio Araya Rivera" userId="d33c523cfd04ac5b" providerId="LiveId" clId="{03DF7E55-4CFB-4EE4-BC98-ED7B02448DCF}" dt="2021-10-13T12:08:57.777" v="7658"/>
        <pc:sldMkLst>
          <pc:docMk/>
          <pc:sldMk cId="40099080" sldId="537"/>
        </pc:sldMkLst>
        <pc:spChg chg="add mod">
          <ac:chgData name="Nicolás Ignacio Araya Rivera" userId="d33c523cfd04ac5b" providerId="LiveId" clId="{03DF7E55-4CFB-4EE4-BC98-ED7B02448DCF}" dt="2021-10-13T12:08:57.777" v="7658"/>
          <ac:spMkLst>
            <pc:docMk/>
            <pc:sldMk cId="40099080" sldId="537"/>
            <ac:spMk id="3" creationId="{DD9520A2-309D-4C5C-BACD-54F8F68B6C4D}"/>
          </ac:spMkLst>
        </pc:spChg>
        <pc:spChg chg="add mod">
          <ac:chgData name="Nicolás Ignacio Araya Rivera" userId="d33c523cfd04ac5b" providerId="LiveId" clId="{03DF7E55-4CFB-4EE4-BC98-ED7B02448DCF}" dt="2021-10-13T12:08:57.777" v="7658"/>
          <ac:spMkLst>
            <pc:docMk/>
            <pc:sldMk cId="40099080" sldId="537"/>
            <ac:spMk id="4" creationId="{6D6750D1-00C5-4715-800F-337921A309F1}"/>
          </ac:spMkLst>
        </pc:spChg>
      </pc:sldChg>
      <pc:sldChg chg="addSp modSp new mod">
        <pc:chgData name="Nicolás Ignacio Araya Rivera" userId="d33c523cfd04ac5b" providerId="LiveId" clId="{03DF7E55-4CFB-4EE4-BC98-ED7B02448DCF}" dt="2021-10-13T12:08:57.777" v="7658"/>
        <pc:sldMkLst>
          <pc:docMk/>
          <pc:sldMk cId="1672784909" sldId="538"/>
        </pc:sldMkLst>
        <pc:spChg chg="add mod">
          <ac:chgData name="Nicolás Ignacio Araya Rivera" userId="d33c523cfd04ac5b" providerId="LiveId" clId="{03DF7E55-4CFB-4EE4-BC98-ED7B02448DCF}" dt="2021-10-13T12:08:57.777" v="7658"/>
          <ac:spMkLst>
            <pc:docMk/>
            <pc:sldMk cId="1672784909" sldId="538"/>
            <ac:spMk id="3" creationId="{1299EEB8-D9DE-4ACB-94A5-2837EB82AC91}"/>
          </ac:spMkLst>
        </pc:spChg>
      </pc:sldChg>
      <pc:sldChg chg="addSp modSp new mod">
        <pc:chgData name="Nicolás Ignacio Araya Rivera" userId="d33c523cfd04ac5b" providerId="LiveId" clId="{03DF7E55-4CFB-4EE4-BC98-ED7B02448DCF}" dt="2021-10-13T12:08:57.777" v="7658"/>
        <pc:sldMkLst>
          <pc:docMk/>
          <pc:sldMk cId="3700229229" sldId="539"/>
        </pc:sldMkLst>
        <pc:spChg chg="add mod">
          <ac:chgData name="Nicolás Ignacio Araya Rivera" userId="d33c523cfd04ac5b" providerId="LiveId" clId="{03DF7E55-4CFB-4EE4-BC98-ED7B02448DCF}" dt="2021-10-13T12:08:57.777" v="7658"/>
          <ac:spMkLst>
            <pc:docMk/>
            <pc:sldMk cId="3700229229" sldId="539"/>
            <ac:spMk id="3" creationId="{28323E4D-963C-4561-8E55-A2B1AF17269E}"/>
          </ac:spMkLst>
        </pc:spChg>
      </pc:sldChg>
      <pc:sldChg chg="addSp delSp modSp new mod ord">
        <pc:chgData name="Nicolás Ignacio Araya Rivera" userId="d33c523cfd04ac5b" providerId="LiveId" clId="{03DF7E55-4CFB-4EE4-BC98-ED7B02448DCF}" dt="2021-10-13T12:08:57.777" v="7658"/>
        <pc:sldMkLst>
          <pc:docMk/>
          <pc:sldMk cId="880559420" sldId="540"/>
        </pc:sldMkLst>
        <pc:spChg chg="add del mod">
          <ac:chgData name="Nicolás Ignacio Araya Rivera" userId="d33c523cfd04ac5b" providerId="LiveId" clId="{03DF7E55-4CFB-4EE4-BC98-ED7B02448DCF}" dt="2021-10-01T14:56:21.121" v="4115" actId="478"/>
          <ac:spMkLst>
            <pc:docMk/>
            <pc:sldMk cId="880559420" sldId="540"/>
            <ac:spMk id="3" creationId="{9188B3AB-7F7F-485E-9BD0-40BF14A44C4B}"/>
          </ac:spMkLst>
        </pc:spChg>
        <pc:spChg chg="add mod">
          <ac:chgData name="Nicolás Ignacio Araya Rivera" userId="d33c523cfd04ac5b" providerId="LiveId" clId="{03DF7E55-4CFB-4EE4-BC98-ED7B02448DCF}" dt="2021-10-13T12:08:57.777" v="7658"/>
          <ac:spMkLst>
            <pc:docMk/>
            <pc:sldMk cId="880559420" sldId="540"/>
            <ac:spMk id="4" creationId="{0B1C6E04-DA02-4F80-BCBF-D2EFF3D263D3}"/>
          </ac:spMkLst>
        </pc:spChg>
        <pc:spChg chg="add del mod">
          <ac:chgData name="Nicolás Ignacio Araya Rivera" userId="d33c523cfd04ac5b" providerId="LiveId" clId="{03DF7E55-4CFB-4EE4-BC98-ED7B02448DCF}" dt="2021-10-01T14:48:33.959" v="4094" actId="478"/>
          <ac:spMkLst>
            <pc:docMk/>
            <pc:sldMk cId="880559420" sldId="540"/>
            <ac:spMk id="5" creationId="{CCC08215-CA8F-4FF5-8F85-41B9AC8F635A}"/>
          </ac:spMkLst>
        </pc:spChg>
        <pc:spChg chg="add mod">
          <ac:chgData name="Nicolás Ignacio Araya Rivera" userId="d33c523cfd04ac5b" providerId="LiveId" clId="{03DF7E55-4CFB-4EE4-BC98-ED7B02448DCF}" dt="2021-10-13T12:08:57.777" v="7658"/>
          <ac:spMkLst>
            <pc:docMk/>
            <pc:sldMk cId="880559420" sldId="540"/>
            <ac:spMk id="7" creationId="{5CFE4F65-7468-404F-88E9-0A03ECA295E1}"/>
          </ac:spMkLst>
        </pc:spChg>
        <pc:spChg chg="add mod">
          <ac:chgData name="Nicolás Ignacio Araya Rivera" userId="d33c523cfd04ac5b" providerId="LiveId" clId="{03DF7E55-4CFB-4EE4-BC98-ED7B02448DCF}" dt="2021-10-13T12:08:57.777" v="7658"/>
          <ac:spMkLst>
            <pc:docMk/>
            <pc:sldMk cId="880559420" sldId="540"/>
            <ac:spMk id="9" creationId="{F0313304-02D0-4287-A81A-C264911B919E}"/>
          </ac:spMkLst>
        </pc:spChg>
      </pc:sldChg>
      <pc:sldChg chg="modSp add mod ord">
        <pc:chgData name="Nicolás Ignacio Araya Rivera" userId="d33c523cfd04ac5b" providerId="LiveId" clId="{03DF7E55-4CFB-4EE4-BC98-ED7B02448DCF}" dt="2021-10-13T12:08:57.777" v="7658"/>
        <pc:sldMkLst>
          <pc:docMk/>
          <pc:sldMk cId="3393249177" sldId="541"/>
        </pc:sldMkLst>
        <pc:spChg chg="mod">
          <ac:chgData name="Nicolás Ignacio Araya Rivera" userId="d33c523cfd04ac5b" providerId="LiveId" clId="{03DF7E55-4CFB-4EE4-BC98-ED7B02448DCF}" dt="2021-10-13T12:08:57.777" v="7658"/>
          <ac:spMkLst>
            <pc:docMk/>
            <pc:sldMk cId="3393249177" sldId="541"/>
            <ac:spMk id="2" creationId="{0307E25A-153D-44DF-88FA-C221388A701C}"/>
          </ac:spMkLst>
        </pc:spChg>
        <pc:spChg chg="mod">
          <ac:chgData name="Nicolás Ignacio Araya Rivera" userId="d33c523cfd04ac5b" providerId="LiveId" clId="{03DF7E55-4CFB-4EE4-BC98-ED7B02448DCF}" dt="2021-10-13T12:08:57.777" v="7658"/>
          <ac:spMkLst>
            <pc:docMk/>
            <pc:sldMk cId="3393249177" sldId="541"/>
            <ac:spMk id="3" creationId="{AE7B00CC-7788-4D41-9958-70B0E81AF985}"/>
          </ac:spMkLst>
        </pc:spChg>
      </pc:sldChg>
      <pc:sldChg chg="addSp modSp new mod">
        <pc:chgData name="Nicolás Ignacio Araya Rivera" userId="d33c523cfd04ac5b" providerId="LiveId" clId="{03DF7E55-4CFB-4EE4-BC98-ED7B02448DCF}" dt="2021-10-13T12:08:57.777" v="7658"/>
        <pc:sldMkLst>
          <pc:docMk/>
          <pc:sldMk cId="317475410" sldId="542"/>
        </pc:sldMkLst>
        <pc:spChg chg="add mod">
          <ac:chgData name="Nicolás Ignacio Araya Rivera" userId="d33c523cfd04ac5b" providerId="LiveId" clId="{03DF7E55-4CFB-4EE4-BC98-ED7B02448DCF}" dt="2021-10-13T12:08:57.777" v="7658"/>
          <ac:spMkLst>
            <pc:docMk/>
            <pc:sldMk cId="317475410" sldId="542"/>
            <ac:spMk id="3" creationId="{E4888746-C82F-4AE6-8935-7FB966120537}"/>
          </ac:spMkLst>
        </pc:spChg>
      </pc:sldChg>
      <pc:sldChg chg="addSp modSp new mod">
        <pc:chgData name="Nicolás Ignacio Araya Rivera" userId="d33c523cfd04ac5b" providerId="LiveId" clId="{03DF7E55-4CFB-4EE4-BC98-ED7B02448DCF}" dt="2021-10-13T12:08:57.777" v="7658"/>
        <pc:sldMkLst>
          <pc:docMk/>
          <pc:sldMk cId="4090856294" sldId="543"/>
        </pc:sldMkLst>
        <pc:spChg chg="add mod">
          <ac:chgData name="Nicolás Ignacio Araya Rivera" userId="d33c523cfd04ac5b" providerId="LiveId" clId="{03DF7E55-4CFB-4EE4-BC98-ED7B02448DCF}" dt="2021-10-13T12:08:57.777" v="7658"/>
          <ac:spMkLst>
            <pc:docMk/>
            <pc:sldMk cId="4090856294" sldId="543"/>
            <ac:spMk id="3" creationId="{2AF070D6-86CB-48E3-90BB-BE56F617B224}"/>
          </ac:spMkLst>
        </pc:spChg>
        <pc:spChg chg="add mod">
          <ac:chgData name="Nicolás Ignacio Araya Rivera" userId="d33c523cfd04ac5b" providerId="LiveId" clId="{03DF7E55-4CFB-4EE4-BC98-ED7B02448DCF}" dt="2021-10-13T12:08:57.777" v="7658"/>
          <ac:spMkLst>
            <pc:docMk/>
            <pc:sldMk cId="4090856294" sldId="543"/>
            <ac:spMk id="5" creationId="{7F67C172-9D9F-47B3-AD04-36A5AE740DC3}"/>
          </ac:spMkLst>
        </pc:spChg>
        <pc:picChg chg="add mod">
          <ac:chgData name="Nicolás Ignacio Araya Rivera" userId="d33c523cfd04ac5b" providerId="LiveId" clId="{03DF7E55-4CFB-4EE4-BC98-ED7B02448DCF}" dt="2021-10-13T12:08:57.777" v="7658"/>
          <ac:picMkLst>
            <pc:docMk/>
            <pc:sldMk cId="4090856294" sldId="543"/>
            <ac:picMk id="4" creationId="{C089C2B6-15C8-47D8-BF0B-E7B27B4536A5}"/>
          </ac:picMkLst>
        </pc:picChg>
      </pc:sldChg>
      <pc:sldChg chg="addSp modSp new mod">
        <pc:chgData name="Nicolás Ignacio Araya Rivera" userId="d33c523cfd04ac5b" providerId="LiveId" clId="{03DF7E55-4CFB-4EE4-BC98-ED7B02448DCF}" dt="2021-10-13T12:08:57.777" v="7658"/>
        <pc:sldMkLst>
          <pc:docMk/>
          <pc:sldMk cId="2080974508" sldId="544"/>
        </pc:sldMkLst>
        <pc:spChg chg="add mod">
          <ac:chgData name="Nicolás Ignacio Araya Rivera" userId="d33c523cfd04ac5b" providerId="LiveId" clId="{03DF7E55-4CFB-4EE4-BC98-ED7B02448DCF}" dt="2021-10-13T12:08:57.777" v="7658"/>
          <ac:spMkLst>
            <pc:docMk/>
            <pc:sldMk cId="2080974508" sldId="544"/>
            <ac:spMk id="3" creationId="{75034446-8AF5-4E65-A33A-BFF95E27DBAE}"/>
          </ac:spMkLst>
        </pc:spChg>
      </pc:sldChg>
      <pc:sldChg chg="modSp add ord">
        <pc:chgData name="Nicolás Ignacio Araya Rivera" userId="d33c523cfd04ac5b" providerId="LiveId" clId="{03DF7E55-4CFB-4EE4-BC98-ED7B02448DCF}" dt="2021-10-13T12:08:57.777" v="7658"/>
        <pc:sldMkLst>
          <pc:docMk/>
          <pc:sldMk cId="2853446307" sldId="545"/>
        </pc:sldMkLst>
        <pc:spChg chg="mod">
          <ac:chgData name="Nicolás Ignacio Araya Rivera" userId="d33c523cfd04ac5b" providerId="LiveId" clId="{03DF7E55-4CFB-4EE4-BC98-ED7B02448DCF}" dt="2021-10-13T12:08:57.777" v="7658"/>
          <ac:spMkLst>
            <pc:docMk/>
            <pc:sldMk cId="2853446307" sldId="545"/>
            <ac:spMk id="2" creationId="{BA002D60-5C02-4DA7-BC53-D1E030A9EBC1}"/>
          </ac:spMkLst>
        </pc:spChg>
        <pc:picChg chg="mod">
          <ac:chgData name="Nicolás Ignacio Araya Rivera" userId="d33c523cfd04ac5b" providerId="LiveId" clId="{03DF7E55-4CFB-4EE4-BC98-ED7B02448DCF}" dt="2021-10-13T12:08:57.777" v="7658"/>
          <ac:picMkLst>
            <pc:docMk/>
            <pc:sldMk cId="2853446307" sldId="545"/>
            <ac:picMk id="8194" creationId="{1453A331-B584-4998-9F31-C34AE70D141D}"/>
          </ac:picMkLst>
        </pc:picChg>
      </pc:sldChg>
      <pc:sldChg chg="addSp modSp new mod">
        <pc:chgData name="Nicolás Ignacio Araya Rivera" userId="d33c523cfd04ac5b" providerId="LiveId" clId="{03DF7E55-4CFB-4EE4-BC98-ED7B02448DCF}" dt="2021-10-13T12:10:20.737" v="7678" actId="20577"/>
        <pc:sldMkLst>
          <pc:docMk/>
          <pc:sldMk cId="353044629" sldId="546"/>
        </pc:sldMkLst>
        <pc:spChg chg="add mod">
          <ac:chgData name="Nicolás Ignacio Araya Rivera" userId="d33c523cfd04ac5b" providerId="LiveId" clId="{03DF7E55-4CFB-4EE4-BC98-ED7B02448DCF}" dt="2021-10-13T12:10:20.737" v="7678" actId="20577"/>
          <ac:spMkLst>
            <pc:docMk/>
            <pc:sldMk cId="353044629" sldId="546"/>
            <ac:spMk id="2" creationId="{F31F5D44-1601-4DDA-91E6-B38D12271AE4}"/>
          </ac:spMkLst>
        </pc:spChg>
      </pc:sldChg>
      <pc:sldChg chg="addSp delSp modSp new del mod">
        <pc:chgData name="Nicolás Ignacio Araya Rivera" userId="d33c523cfd04ac5b" providerId="LiveId" clId="{03DF7E55-4CFB-4EE4-BC98-ED7B02448DCF}" dt="2021-10-13T14:08:46.989" v="7736" actId="47"/>
        <pc:sldMkLst>
          <pc:docMk/>
          <pc:sldMk cId="3587213106" sldId="547"/>
        </pc:sldMkLst>
        <pc:spChg chg="add del mod">
          <ac:chgData name="Nicolás Ignacio Araya Rivera" userId="d33c523cfd04ac5b" providerId="LiveId" clId="{03DF7E55-4CFB-4EE4-BC98-ED7B02448DCF}" dt="2021-10-13T12:08:52.202" v="7656" actId="767"/>
          <ac:spMkLst>
            <pc:docMk/>
            <pc:sldMk cId="3587213106" sldId="547"/>
            <ac:spMk id="2" creationId="{D9E4A935-84A4-415A-8980-1E2D62E9F0C5}"/>
          </ac:spMkLst>
        </pc:spChg>
        <pc:cxnChg chg="add del">
          <ac:chgData name="Nicolás Ignacio Araya Rivera" userId="d33c523cfd04ac5b" providerId="LiveId" clId="{03DF7E55-4CFB-4EE4-BC98-ED7B02448DCF}" dt="2021-10-13T12:08:45.830" v="7644" actId="11529"/>
          <ac:cxnSpMkLst>
            <pc:docMk/>
            <pc:sldMk cId="3587213106" sldId="547"/>
            <ac:cxnSpMk id="4" creationId="{AE700156-5159-41B6-9936-9DA5DE6F597F}"/>
          </ac:cxnSpMkLst>
        </pc:cxnChg>
      </pc:sldChg>
      <pc:sldMasterChg chg="modSp modSldLayout">
        <pc:chgData name="Nicolás Ignacio Araya Rivera" userId="d33c523cfd04ac5b" providerId="LiveId" clId="{03DF7E55-4CFB-4EE4-BC98-ED7B02448DCF}" dt="2021-10-13T12:08:57.777" v="7658"/>
        <pc:sldMasterMkLst>
          <pc:docMk/>
          <pc:sldMasterMk cId="429119367" sldId="2147483660"/>
        </pc:sldMasterMkLst>
        <pc:spChg chg="mod">
          <ac:chgData name="Nicolás Ignacio Araya Rivera" userId="d33c523cfd04ac5b" providerId="LiveId" clId="{03DF7E55-4CFB-4EE4-BC98-ED7B02448DCF}" dt="2021-10-13T12:08:57.777" v="7658"/>
          <ac:spMkLst>
            <pc:docMk/>
            <pc:sldMasterMk cId="429119367" sldId="2147483660"/>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ac:spMk id="3"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ac:spMk id="4"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ac:spMk id="5"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ac:spMk id="6" creationId="{00000000-0000-0000-0000-000000000000}"/>
          </ac:spMkLst>
        </pc:spChg>
        <pc:sldLayoutChg chg="modSp">
          <pc:chgData name="Nicolás Ignacio Araya Rivera" userId="d33c523cfd04ac5b" providerId="LiveId" clId="{03DF7E55-4CFB-4EE4-BC98-ED7B02448DCF}" dt="2021-10-13T12:08:57.777" v="7658"/>
          <pc:sldLayoutMkLst>
            <pc:docMk/>
            <pc:sldMasterMk cId="429119367" sldId="2147483660"/>
            <pc:sldLayoutMk cId="4122486997" sldId="2147483661"/>
          </pc:sldLayoutMkLst>
          <pc:spChg chg="mod">
            <ac:chgData name="Nicolás Ignacio Araya Rivera" userId="d33c523cfd04ac5b" providerId="LiveId" clId="{03DF7E55-4CFB-4EE4-BC98-ED7B02448DCF}" dt="2021-10-13T12:08:57.777" v="7658"/>
            <ac:spMkLst>
              <pc:docMk/>
              <pc:sldMasterMk cId="429119367" sldId="2147483660"/>
              <pc:sldLayoutMk cId="4122486997" sldId="2147483661"/>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4122486997" sldId="2147483661"/>
              <ac:spMk id="3"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563742175" sldId="2147483663"/>
          </pc:sldLayoutMkLst>
          <pc:spChg chg="mod">
            <ac:chgData name="Nicolás Ignacio Araya Rivera" userId="d33c523cfd04ac5b" providerId="LiveId" clId="{03DF7E55-4CFB-4EE4-BC98-ED7B02448DCF}" dt="2021-10-13T12:08:57.777" v="7658"/>
            <ac:spMkLst>
              <pc:docMk/>
              <pc:sldMasterMk cId="429119367" sldId="2147483660"/>
              <pc:sldLayoutMk cId="563742175" sldId="2147483663"/>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563742175" sldId="2147483663"/>
              <ac:spMk id="3"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2591251169" sldId="2147483664"/>
          </pc:sldLayoutMkLst>
          <pc:spChg chg="mod">
            <ac:chgData name="Nicolás Ignacio Araya Rivera" userId="d33c523cfd04ac5b" providerId="LiveId" clId="{03DF7E55-4CFB-4EE4-BC98-ED7B02448DCF}" dt="2021-10-13T12:08:57.777" v="7658"/>
            <ac:spMkLst>
              <pc:docMk/>
              <pc:sldMasterMk cId="429119367" sldId="2147483660"/>
              <pc:sldLayoutMk cId="2591251169" sldId="2147483664"/>
              <ac:spMk id="3"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2591251169" sldId="2147483664"/>
              <ac:spMk id="4"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4157801823" sldId="2147483665"/>
          </pc:sldLayoutMkLst>
          <pc:spChg chg="mod">
            <ac:chgData name="Nicolás Ignacio Araya Rivera" userId="d33c523cfd04ac5b" providerId="LiveId" clId="{03DF7E55-4CFB-4EE4-BC98-ED7B02448DCF}" dt="2021-10-13T12:08:57.777" v="7658"/>
            <ac:spMkLst>
              <pc:docMk/>
              <pc:sldMasterMk cId="429119367" sldId="2147483660"/>
              <pc:sldLayoutMk cId="4157801823" sldId="2147483665"/>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4157801823" sldId="2147483665"/>
              <ac:spMk id="3"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4157801823" sldId="2147483665"/>
              <ac:spMk id="4"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4157801823" sldId="2147483665"/>
              <ac:spMk id="5"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4157801823" sldId="2147483665"/>
              <ac:spMk id="6"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3060111534" sldId="2147483668"/>
          </pc:sldLayoutMkLst>
          <pc:spChg chg="mod">
            <ac:chgData name="Nicolás Ignacio Araya Rivera" userId="d33c523cfd04ac5b" providerId="LiveId" clId="{03DF7E55-4CFB-4EE4-BC98-ED7B02448DCF}" dt="2021-10-13T12:08:57.777" v="7658"/>
            <ac:spMkLst>
              <pc:docMk/>
              <pc:sldMasterMk cId="429119367" sldId="2147483660"/>
              <pc:sldLayoutMk cId="3060111534" sldId="2147483668"/>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3060111534" sldId="2147483668"/>
              <ac:spMk id="3"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3060111534" sldId="2147483668"/>
              <ac:spMk id="4"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757137286" sldId="2147483669"/>
          </pc:sldLayoutMkLst>
          <pc:spChg chg="mod">
            <ac:chgData name="Nicolás Ignacio Araya Rivera" userId="d33c523cfd04ac5b" providerId="LiveId" clId="{03DF7E55-4CFB-4EE4-BC98-ED7B02448DCF}" dt="2021-10-13T12:08:57.777" v="7658"/>
            <ac:spMkLst>
              <pc:docMk/>
              <pc:sldMasterMk cId="429119367" sldId="2147483660"/>
              <pc:sldLayoutMk cId="757137286" sldId="2147483669"/>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757137286" sldId="2147483669"/>
              <ac:spMk id="3"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757137286" sldId="2147483669"/>
              <ac:spMk id="4" creationId="{00000000-0000-0000-0000-000000000000}"/>
            </ac:spMkLst>
          </pc:spChg>
        </pc:sldLayoutChg>
        <pc:sldLayoutChg chg="modSp">
          <pc:chgData name="Nicolás Ignacio Araya Rivera" userId="d33c523cfd04ac5b" providerId="LiveId" clId="{03DF7E55-4CFB-4EE4-BC98-ED7B02448DCF}" dt="2021-10-13T12:08:57.777" v="7658"/>
          <pc:sldLayoutMkLst>
            <pc:docMk/>
            <pc:sldMasterMk cId="429119367" sldId="2147483660"/>
            <pc:sldLayoutMk cId="542906396" sldId="2147483671"/>
          </pc:sldLayoutMkLst>
          <pc:spChg chg="mod">
            <ac:chgData name="Nicolás Ignacio Araya Rivera" userId="d33c523cfd04ac5b" providerId="LiveId" clId="{03DF7E55-4CFB-4EE4-BC98-ED7B02448DCF}" dt="2021-10-13T12:08:57.777" v="7658"/>
            <ac:spMkLst>
              <pc:docMk/>
              <pc:sldMasterMk cId="429119367" sldId="2147483660"/>
              <pc:sldLayoutMk cId="542906396" sldId="2147483671"/>
              <ac:spMk id="2" creationId="{00000000-0000-0000-0000-000000000000}"/>
            </ac:spMkLst>
          </pc:spChg>
          <pc:spChg chg="mod">
            <ac:chgData name="Nicolás Ignacio Araya Rivera" userId="d33c523cfd04ac5b" providerId="LiveId" clId="{03DF7E55-4CFB-4EE4-BC98-ED7B02448DCF}" dt="2021-10-13T12:08:57.777" v="7658"/>
            <ac:spMkLst>
              <pc:docMk/>
              <pc:sldMasterMk cId="429119367" sldId="2147483660"/>
              <pc:sldLayoutMk cId="542906396" sldId="2147483671"/>
              <ac:spMk id="3" creationId="{00000000-0000-0000-0000-000000000000}"/>
            </ac:spMkLst>
          </pc:spChg>
        </pc:sldLayoutChg>
      </pc:sldMasterChg>
    </pc:docChg>
  </pc:docChgLst>
  <pc:docChgLst>
    <pc:chgData name="Nicolás Ignacio Araya Rivera" userId="d33c523cfd04ac5b" providerId="LiveId" clId="{FCB0389D-E35B-446C-9CA2-3301441A8734}"/>
    <pc:docChg chg="undo custSel addSld delSld modSld sldOrd">
      <pc:chgData name="Nicolás Ignacio Araya Rivera" userId="d33c523cfd04ac5b" providerId="LiveId" clId="{FCB0389D-E35B-446C-9CA2-3301441A8734}" dt="2021-10-04T02:43:48.174" v="9657" actId="207"/>
      <pc:docMkLst>
        <pc:docMk/>
      </pc:docMkLst>
      <pc:sldChg chg="addSp modSp mod setBg">
        <pc:chgData name="Nicolás Ignacio Araya Rivera" userId="d33c523cfd04ac5b" providerId="LiveId" clId="{FCB0389D-E35B-446C-9CA2-3301441A8734}" dt="2021-09-21T17:11:10.001" v="517" actId="26606"/>
        <pc:sldMkLst>
          <pc:docMk/>
          <pc:sldMk cId="1159558454" sldId="257"/>
        </pc:sldMkLst>
        <pc:spChg chg="mod">
          <ac:chgData name="Nicolás Ignacio Araya Rivera" userId="d33c523cfd04ac5b" providerId="LiveId" clId="{FCB0389D-E35B-446C-9CA2-3301441A8734}" dt="2021-09-21T17:11:10.001" v="517" actId="26606"/>
          <ac:spMkLst>
            <pc:docMk/>
            <pc:sldMk cId="1159558454" sldId="257"/>
            <ac:spMk id="2" creationId="{3EC5E3CD-6985-4C24-A2F3-164A553E22CA}"/>
          </ac:spMkLst>
        </pc:spChg>
        <pc:spChg chg="mod">
          <ac:chgData name="Nicolás Ignacio Araya Rivera" userId="d33c523cfd04ac5b" providerId="LiveId" clId="{FCB0389D-E35B-446C-9CA2-3301441A8734}" dt="2021-09-21T17:11:10.001" v="517" actId="26606"/>
          <ac:spMkLst>
            <pc:docMk/>
            <pc:sldMk cId="1159558454" sldId="257"/>
            <ac:spMk id="3" creationId="{D207BC33-2C58-441B-8F8A-F41DF310DC2C}"/>
          </ac:spMkLst>
        </pc:spChg>
        <pc:picChg chg="add mod">
          <ac:chgData name="Nicolás Ignacio Araya Rivera" userId="d33c523cfd04ac5b" providerId="LiveId" clId="{FCB0389D-E35B-446C-9CA2-3301441A8734}" dt="2021-09-21T17:11:10.001" v="517" actId="26606"/>
          <ac:picMkLst>
            <pc:docMk/>
            <pc:sldMk cId="1159558454" sldId="257"/>
            <ac:picMk id="1026" creationId="{75918CBD-05CF-4921-942A-9B4273F952BD}"/>
          </ac:picMkLst>
        </pc:picChg>
        <pc:cxnChg chg="add">
          <ac:chgData name="Nicolás Ignacio Araya Rivera" userId="d33c523cfd04ac5b" providerId="LiveId" clId="{FCB0389D-E35B-446C-9CA2-3301441A8734}" dt="2021-09-21T17:11:10.001" v="517" actId="26606"/>
          <ac:cxnSpMkLst>
            <pc:docMk/>
            <pc:sldMk cId="1159558454" sldId="257"/>
            <ac:cxnSpMk id="71" creationId="{A7F400EE-A8A5-48AF-B4D6-291B52C6F0B0}"/>
          </ac:cxnSpMkLst>
        </pc:cxnChg>
      </pc:sldChg>
      <pc:sldChg chg="delSp modSp mod">
        <pc:chgData name="Nicolás Ignacio Araya Rivera" userId="d33c523cfd04ac5b" providerId="LiveId" clId="{FCB0389D-E35B-446C-9CA2-3301441A8734}" dt="2021-09-21T23:24:43.872" v="8899" actId="20577"/>
        <pc:sldMkLst>
          <pc:docMk/>
          <pc:sldMk cId="500697156" sldId="258"/>
        </pc:sldMkLst>
        <pc:spChg chg="mod">
          <ac:chgData name="Nicolás Ignacio Araya Rivera" userId="d33c523cfd04ac5b" providerId="LiveId" clId="{FCB0389D-E35B-446C-9CA2-3301441A8734}" dt="2021-09-21T23:24:43.872" v="8899" actId="20577"/>
          <ac:spMkLst>
            <pc:docMk/>
            <pc:sldMk cId="500697156" sldId="258"/>
            <ac:spMk id="3" creationId="{801BCCDE-5DC5-4AD8-BF33-AB4F3453D98F}"/>
          </ac:spMkLst>
        </pc:spChg>
        <pc:picChg chg="mod">
          <ac:chgData name="Nicolás Ignacio Araya Rivera" userId="d33c523cfd04ac5b" providerId="LiveId" clId="{FCB0389D-E35B-446C-9CA2-3301441A8734}" dt="2021-09-21T18:20:49.853" v="963" actId="1076"/>
          <ac:picMkLst>
            <pc:docMk/>
            <pc:sldMk cId="500697156" sldId="258"/>
            <ac:picMk id="5" creationId="{FFC32356-D6B0-4618-AB24-CA3FE855CF34}"/>
          </ac:picMkLst>
        </pc:picChg>
        <pc:picChg chg="del mod">
          <ac:chgData name="Nicolás Ignacio Araya Rivera" userId="d33c523cfd04ac5b" providerId="LiveId" clId="{FCB0389D-E35B-446C-9CA2-3301441A8734}" dt="2021-09-21T18:20:42.525" v="960" actId="478"/>
          <ac:picMkLst>
            <pc:docMk/>
            <pc:sldMk cId="500697156" sldId="258"/>
            <ac:picMk id="7" creationId="{A3686D2D-52E3-4FA2-A2F9-621A8F4EA8C0}"/>
          </ac:picMkLst>
        </pc:picChg>
      </pc:sldChg>
      <pc:sldChg chg="addSp delSp modSp mod">
        <pc:chgData name="Nicolás Ignacio Araya Rivera" userId="d33c523cfd04ac5b" providerId="LiveId" clId="{FCB0389D-E35B-446C-9CA2-3301441A8734}" dt="2021-09-21T20:47:29.972" v="4366" actId="313"/>
        <pc:sldMkLst>
          <pc:docMk/>
          <pc:sldMk cId="2048777341" sldId="259"/>
        </pc:sldMkLst>
        <pc:spChg chg="del">
          <ac:chgData name="Nicolás Ignacio Araya Rivera" userId="d33c523cfd04ac5b" providerId="LiveId" clId="{FCB0389D-E35B-446C-9CA2-3301441A8734}" dt="2021-09-21T18:21:39.716" v="987" actId="478"/>
          <ac:spMkLst>
            <pc:docMk/>
            <pc:sldMk cId="2048777341" sldId="259"/>
            <ac:spMk id="2" creationId="{71BD6EF4-6B09-4F01-990A-E9BACB989D4C}"/>
          </ac:spMkLst>
        </pc:spChg>
        <pc:spChg chg="mod">
          <ac:chgData name="Nicolás Ignacio Araya Rivera" userId="d33c523cfd04ac5b" providerId="LiveId" clId="{FCB0389D-E35B-446C-9CA2-3301441A8734}" dt="2021-09-21T20:47:29.972" v="4366" actId="313"/>
          <ac:spMkLst>
            <pc:docMk/>
            <pc:sldMk cId="2048777341" sldId="259"/>
            <ac:spMk id="3" creationId="{D5AD8302-A5F2-4A9F-9EC2-518004C2F710}"/>
          </ac:spMkLst>
        </pc:spChg>
        <pc:spChg chg="add mod">
          <ac:chgData name="Nicolás Ignacio Araya Rivera" userId="d33c523cfd04ac5b" providerId="LiveId" clId="{FCB0389D-E35B-446C-9CA2-3301441A8734}" dt="2021-09-21T18:40:11.580" v="1594" actId="1076"/>
          <ac:spMkLst>
            <pc:docMk/>
            <pc:sldMk cId="2048777341" sldId="259"/>
            <ac:spMk id="8" creationId="{A885A83A-F148-4B7C-85F6-365C38B213A8}"/>
          </ac:spMkLst>
        </pc:spChg>
        <pc:picChg chg="del mod">
          <ac:chgData name="Nicolás Ignacio Araya Rivera" userId="d33c523cfd04ac5b" providerId="LiveId" clId="{FCB0389D-E35B-446C-9CA2-3301441A8734}" dt="2021-09-21T18:27:43.851" v="1340" actId="478"/>
          <ac:picMkLst>
            <pc:docMk/>
            <pc:sldMk cId="2048777341" sldId="259"/>
            <ac:picMk id="5" creationId="{00938E6D-3CFE-442A-85FD-606AD2066CC4}"/>
          </ac:picMkLst>
        </pc:picChg>
        <pc:picChg chg="add mod">
          <ac:chgData name="Nicolás Ignacio Araya Rivera" userId="d33c523cfd04ac5b" providerId="LiveId" clId="{FCB0389D-E35B-446C-9CA2-3301441A8734}" dt="2021-09-21T18:24:38.862" v="1252"/>
          <ac:picMkLst>
            <pc:docMk/>
            <pc:sldMk cId="2048777341" sldId="259"/>
            <ac:picMk id="6" creationId="{36F3CAD2-5D20-412E-8864-3DABF00CB576}"/>
          </ac:picMkLst>
        </pc:picChg>
        <pc:picChg chg="add del mod">
          <ac:chgData name="Nicolás Ignacio Araya Rivera" userId="d33c523cfd04ac5b" providerId="LiveId" clId="{FCB0389D-E35B-446C-9CA2-3301441A8734}" dt="2021-09-21T18:40:18.283" v="1595" actId="478"/>
          <ac:picMkLst>
            <pc:docMk/>
            <pc:sldMk cId="2048777341" sldId="259"/>
            <ac:picMk id="7" creationId="{80FC0FE5-D78D-4AC6-A771-359F42D7F302}"/>
          </ac:picMkLst>
        </pc:picChg>
      </pc:sldChg>
      <pc:sldChg chg="del">
        <pc:chgData name="Nicolás Ignacio Araya Rivera" userId="d33c523cfd04ac5b" providerId="LiveId" clId="{FCB0389D-E35B-446C-9CA2-3301441A8734}" dt="2021-09-21T18:40:47.337" v="1596" actId="47"/>
        <pc:sldMkLst>
          <pc:docMk/>
          <pc:sldMk cId="2385520303" sldId="260"/>
        </pc:sldMkLst>
      </pc:sldChg>
      <pc:sldChg chg="addSp delSp modSp mod">
        <pc:chgData name="Nicolás Ignacio Araya Rivera" userId="d33c523cfd04ac5b" providerId="LiveId" clId="{FCB0389D-E35B-446C-9CA2-3301441A8734}" dt="2021-09-21T20:19:17.338" v="3204" actId="478"/>
        <pc:sldMkLst>
          <pc:docMk/>
          <pc:sldMk cId="858175050" sldId="261"/>
        </pc:sldMkLst>
        <pc:spChg chg="mod">
          <ac:chgData name="Nicolás Ignacio Araya Rivera" userId="d33c523cfd04ac5b" providerId="LiveId" clId="{FCB0389D-E35B-446C-9CA2-3301441A8734}" dt="2021-09-21T19:25:15.561" v="2660" actId="20577"/>
          <ac:spMkLst>
            <pc:docMk/>
            <pc:sldMk cId="858175050" sldId="261"/>
            <ac:spMk id="2" creationId="{EFEC69A5-82B2-46FF-966D-4252B610F819}"/>
          </ac:spMkLst>
        </pc:spChg>
        <pc:spChg chg="mod">
          <ac:chgData name="Nicolás Ignacio Araya Rivera" userId="d33c523cfd04ac5b" providerId="LiveId" clId="{FCB0389D-E35B-446C-9CA2-3301441A8734}" dt="2021-09-21T19:28:55.386" v="3201" actId="947"/>
          <ac:spMkLst>
            <pc:docMk/>
            <pc:sldMk cId="858175050" sldId="261"/>
            <ac:spMk id="3" creationId="{4D9EDC5F-EA7B-46CB-87AE-6DCFEE195F4F}"/>
          </ac:spMkLst>
        </pc:spChg>
        <pc:picChg chg="del mod">
          <ac:chgData name="Nicolás Ignacio Araya Rivera" userId="d33c523cfd04ac5b" providerId="LiveId" clId="{FCB0389D-E35B-446C-9CA2-3301441A8734}" dt="2021-09-21T19:26:33.835" v="2884" actId="478"/>
          <ac:picMkLst>
            <pc:docMk/>
            <pc:sldMk cId="858175050" sldId="261"/>
            <ac:picMk id="5" creationId="{8306AEC9-5811-4165-9D25-3BCFFE04B0FA}"/>
          </ac:picMkLst>
        </pc:picChg>
        <pc:picChg chg="add del mod">
          <ac:chgData name="Nicolás Ignacio Araya Rivera" userId="d33c523cfd04ac5b" providerId="LiveId" clId="{FCB0389D-E35B-446C-9CA2-3301441A8734}" dt="2021-09-21T20:19:17.338" v="3204" actId="478"/>
          <ac:picMkLst>
            <pc:docMk/>
            <pc:sldMk cId="858175050" sldId="261"/>
            <ac:picMk id="6" creationId="{37915355-CBBC-40D3-B3B4-98E0348DFE85}"/>
          </ac:picMkLst>
        </pc:picChg>
      </pc:sldChg>
      <pc:sldChg chg="delSp modSp mod">
        <pc:chgData name="Nicolás Ignacio Araya Rivera" userId="d33c523cfd04ac5b" providerId="LiveId" clId="{FCB0389D-E35B-446C-9CA2-3301441A8734}" dt="2021-09-21T20:26:21.903" v="3776" actId="478"/>
        <pc:sldMkLst>
          <pc:docMk/>
          <pc:sldMk cId="2946928911" sldId="262"/>
        </pc:sldMkLst>
        <pc:spChg chg="del">
          <ac:chgData name="Nicolás Ignacio Araya Rivera" userId="d33c523cfd04ac5b" providerId="LiveId" clId="{FCB0389D-E35B-446C-9CA2-3301441A8734}" dt="2021-09-21T20:22:57.275" v="3474" actId="478"/>
          <ac:spMkLst>
            <pc:docMk/>
            <pc:sldMk cId="2946928911" sldId="262"/>
            <ac:spMk id="2" creationId="{286CB975-39AB-4356-81BA-738AFCAEF68F}"/>
          </ac:spMkLst>
        </pc:spChg>
        <pc:spChg chg="mod">
          <ac:chgData name="Nicolás Ignacio Araya Rivera" userId="d33c523cfd04ac5b" providerId="LiveId" clId="{FCB0389D-E35B-446C-9CA2-3301441A8734}" dt="2021-09-21T20:26:17.229" v="3775"/>
          <ac:spMkLst>
            <pc:docMk/>
            <pc:sldMk cId="2946928911" sldId="262"/>
            <ac:spMk id="3" creationId="{C81B17A2-D9C4-4D0F-9E8E-09959B32F4BA}"/>
          </ac:spMkLst>
        </pc:spChg>
        <pc:picChg chg="del mod">
          <ac:chgData name="Nicolás Ignacio Araya Rivera" userId="d33c523cfd04ac5b" providerId="LiveId" clId="{FCB0389D-E35B-446C-9CA2-3301441A8734}" dt="2021-09-21T20:26:21.903" v="3776" actId="478"/>
          <ac:picMkLst>
            <pc:docMk/>
            <pc:sldMk cId="2946928911" sldId="262"/>
            <ac:picMk id="5" creationId="{BD66A881-35CD-4571-B72F-310A8C7ADDE9}"/>
          </ac:picMkLst>
        </pc:picChg>
      </pc:sldChg>
      <pc:sldChg chg="addSp delSp modSp mod">
        <pc:chgData name="Nicolás Ignacio Araya Rivera" userId="d33c523cfd04ac5b" providerId="LiveId" clId="{FCB0389D-E35B-446C-9CA2-3301441A8734}" dt="2021-09-21T19:24:15.031" v="2638" actId="207"/>
        <pc:sldMkLst>
          <pc:docMk/>
          <pc:sldMk cId="755890022" sldId="263"/>
        </pc:sldMkLst>
        <pc:spChg chg="del">
          <ac:chgData name="Nicolás Ignacio Araya Rivera" userId="d33c523cfd04ac5b" providerId="LiveId" clId="{FCB0389D-E35B-446C-9CA2-3301441A8734}" dt="2021-09-21T19:23:25.562" v="2631" actId="478"/>
          <ac:spMkLst>
            <pc:docMk/>
            <pc:sldMk cId="755890022" sldId="263"/>
            <ac:spMk id="2" creationId="{04989CE3-FD98-4A12-8F15-93AB85531B58}"/>
          </ac:spMkLst>
        </pc:spChg>
        <pc:spChg chg="mod">
          <ac:chgData name="Nicolás Ignacio Araya Rivera" userId="d33c523cfd04ac5b" providerId="LiveId" clId="{FCB0389D-E35B-446C-9CA2-3301441A8734}" dt="2021-09-21T19:24:15.031" v="2638" actId="207"/>
          <ac:spMkLst>
            <pc:docMk/>
            <pc:sldMk cId="755890022" sldId="263"/>
            <ac:spMk id="3" creationId="{7ACACC7B-EB5D-4311-96EF-90642FE988FD}"/>
          </ac:spMkLst>
        </pc:spChg>
        <pc:picChg chg="del mod">
          <ac:chgData name="Nicolás Ignacio Araya Rivera" userId="d33c523cfd04ac5b" providerId="LiveId" clId="{FCB0389D-E35B-446C-9CA2-3301441A8734}" dt="2021-09-21T19:13:59.069" v="2236" actId="478"/>
          <ac:picMkLst>
            <pc:docMk/>
            <pc:sldMk cId="755890022" sldId="263"/>
            <ac:picMk id="5" creationId="{9C34453A-63AE-4FCE-B093-49B8DF318B79}"/>
          </ac:picMkLst>
        </pc:picChg>
        <pc:picChg chg="add mod">
          <ac:chgData name="Nicolás Ignacio Araya Rivera" userId="d33c523cfd04ac5b" providerId="LiveId" clId="{FCB0389D-E35B-446C-9CA2-3301441A8734}" dt="2021-09-21T19:23:52.312" v="2637"/>
          <ac:picMkLst>
            <pc:docMk/>
            <pc:sldMk cId="755890022" sldId="263"/>
            <ac:picMk id="6" creationId="{3EC5C040-6BEE-4193-9464-3423CD8CA521}"/>
          </ac:picMkLst>
        </pc:picChg>
      </pc:sldChg>
      <pc:sldChg chg="modSp del mod">
        <pc:chgData name="Nicolás Ignacio Araya Rivera" userId="d33c523cfd04ac5b" providerId="LiveId" clId="{FCB0389D-E35B-446C-9CA2-3301441A8734}" dt="2021-09-21T19:25:05.892" v="2639" actId="47"/>
        <pc:sldMkLst>
          <pc:docMk/>
          <pc:sldMk cId="336209667" sldId="264"/>
        </pc:sldMkLst>
        <pc:picChg chg="mod">
          <ac:chgData name="Nicolás Ignacio Araya Rivera" userId="d33c523cfd04ac5b" providerId="LiveId" clId="{FCB0389D-E35B-446C-9CA2-3301441A8734}" dt="2021-09-21T19:23:07.961" v="2630" actId="1076"/>
          <ac:picMkLst>
            <pc:docMk/>
            <pc:sldMk cId="336209667" sldId="264"/>
            <ac:picMk id="5" creationId="{3614B960-4D65-4000-841C-6B8697D370AA}"/>
          </ac:picMkLst>
        </pc:picChg>
      </pc:sldChg>
      <pc:sldChg chg="modSp add mod">
        <pc:chgData name="Nicolás Ignacio Araya Rivera" userId="d33c523cfd04ac5b" providerId="LiveId" clId="{FCB0389D-E35B-446C-9CA2-3301441A8734}" dt="2021-09-21T20:27:31.356" v="3863" actId="20577"/>
        <pc:sldMkLst>
          <pc:docMk/>
          <pc:sldMk cId="790092648" sldId="264"/>
        </pc:sldMkLst>
        <pc:spChg chg="mod">
          <ac:chgData name="Nicolás Ignacio Araya Rivera" userId="d33c523cfd04ac5b" providerId="LiveId" clId="{FCB0389D-E35B-446C-9CA2-3301441A8734}" dt="2021-09-21T20:27:31.356" v="3863" actId="20577"/>
          <ac:spMkLst>
            <pc:docMk/>
            <pc:sldMk cId="790092648" sldId="264"/>
            <ac:spMk id="2" creationId="{00000000-0000-0000-0000-000000000000}"/>
          </ac:spMkLst>
        </pc:spChg>
      </pc:sldChg>
      <pc:sldChg chg="addSp modSp add del mod">
        <pc:chgData name="Nicolás Ignacio Araya Rivera" userId="d33c523cfd04ac5b" providerId="LiveId" clId="{FCB0389D-E35B-446C-9CA2-3301441A8734}" dt="2021-09-21T23:48:52.853" v="8964" actId="47"/>
        <pc:sldMkLst>
          <pc:docMk/>
          <pc:sldMk cId="1339721321" sldId="265"/>
        </pc:sldMkLst>
        <pc:spChg chg="mod">
          <ac:chgData name="Nicolás Ignacio Araya Rivera" userId="d33c523cfd04ac5b" providerId="LiveId" clId="{FCB0389D-E35B-446C-9CA2-3301441A8734}" dt="2021-09-21T23:07:50.545" v="8839" actId="21"/>
          <ac:spMkLst>
            <pc:docMk/>
            <pc:sldMk cId="1339721321" sldId="265"/>
            <ac:spMk id="2" creationId="{00000000-0000-0000-0000-000000000000}"/>
          </ac:spMkLst>
        </pc:spChg>
        <pc:spChg chg="add mod">
          <ac:chgData name="Nicolás Ignacio Araya Rivera" userId="d33c523cfd04ac5b" providerId="LiveId" clId="{FCB0389D-E35B-446C-9CA2-3301441A8734}" dt="2021-09-21T23:10:24.067" v="8879" actId="1582"/>
          <ac:spMkLst>
            <pc:docMk/>
            <pc:sldMk cId="1339721321" sldId="265"/>
            <ac:spMk id="4" creationId="{1436A0AA-CEEA-46D3-8994-C74274C69DCA}"/>
          </ac:spMkLst>
        </pc:spChg>
        <pc:picChg chg="add mod">
          <ac:chgData name="Nicolás Ignacio Araya Rivera" userId="d33c523cfd04ac5b" providerId="LiveId" clId="{FCB0389D-E35B-446C-9CA2-3301441A8734}" dt="2021-09-21T23:09:40.350" v="8866" actId="1076"/>
          <ac:picMkLst>
            <pc:docMk/>
            <pc:sldMk cId="1339721321" sldId="265"/>
            <ac:picMk id="3" creationId="{8764342B-86E5-46F2-8FCF-EAAB547DFB75}"/>
          </ac:picMkLst>
        </pc:picChg>
      </pc:sldChg>
      <pc:sldChg chg="del">
        <pc:chgData name="Nicolás Ignacio Araya Rivera" userId="d33c523cfd04ac5b" providerId="LiveId" clId="{FCB0389D-E35B-446C-9CA2-3301441A8734}" dt="2021-09-21T19:25:07.425" v="2640" actId="47"/>
        <pc:sldMkLst>
          <pc:docMk/>
          <pc:sldMk cId="2222185676" sldId="265"/>
        </pc:sldMkLst>
      </pc:sldChg>
      <pc:sldChg chg="modSp add del mod">
        <pc:chgData name="Nicolás Ignacio Araya Rivera" userId="d33c523cfd04ac5b" providerId="LiveId" clId="{FCB0389D-E35B-446C-9CA2-3301441A8734}" dt="2021-09-21T23:48:52.853" v="8964" actId="47"/>
        <pc:sldMkLst>
          <pc:docMk/>
          <pc:sldMk cId="745287484" sldId="266"/>
        </pc:sldMkLst>
        <pc:spChg chg="mod">
          <ac:chgData name="Nicolás Ignacio Araya Rivera" userId="d33c523cfd04ac5b" providerId="LiveId" clId="{FCB0389D-E35B-446C-9CA2-3301441A8734}" dt="2021-09-21T23:05:46.104" v="8797" actId="207"/>
          <ac:spMkLst>
            <pc:docMk/>
            <pc:sldMk cId="745287484" sldId="266"/>
            <ac:spMk id="2" creationId="{00000000-0000-0000-0000-000000000000}"/>
          </ac:spMkLst>
        </pc:spChg>
        <pc:spChg chg="mod">
          <ac:chgData name="Nicolás Ignacio Araya Rivera" userId="d33c523cfd04ac5b" providerId="LiveId" clId="{FCB0389D-E35B-446C-9CA2-3301441A8734}" dt="2021-09-21T23:05:54.691" v="8798" actId="207"/>
          <ac:spMkLst>
            <pc:docMk/>
            <pc:sldMk cId="745287484" sldId="266"/>
            <ac:spMk id="3" creationId="{00000000-0000-0000-0000-000000000000}"/>
          </ac:spMkLst>
        </pc:spChg>
      </pc:sldChg>
      <pc:sldChg chg="del">
        <pc:chgData name="Nicolás Ignacio Araya Rivera" userId="d33c523cfd04ac5b" providerId="LiveId" clId="{FCB0389D-E35B-446C-9CA2-3301441A8734}" dt="2021-09-21T20:42:38.027" v="3864" actId="47"/>
        <pc:sldMkLst>
          <pc:docMk/>
          <pc:sldMk cId="811040931" sldId="266"/>
        </pc:sldMkLst>
      </pc:sldChg>
      <pc:sldChg chg="addSp delSp modSp mod">
        <pc:chgData name="Nicolás Ignacio Araya Rivera" userId="d33c523cfd04ac5b" providerId="LiveId" clId="{FCB0389D-E35B-446C-9CA2-3301441A8734}" dt="2021-09-21T20:52:26.684" v="4533" actId="1076"/>
        <pc:sldMkLst>
          <pc:docMk/>
          <pc:sldMk cId="2562667603" sldId="267"/>
        </pc:sldMkLst>
        <pc:spChg chg="mod">
          <ac:chgData name="Nicolás Ignacio Araya Rivera" userId="d33c523cfd04ac5b" providerId="LiveId" clId="{FCB0389D-E35B-446C-9CA2-3301441A8734}" dt="2021-09-21T20:51:02.005" v="4519" actId="947"/>
          <ac:spMkLst>
            <pc:docMk/>
            <pc:sldMk cId="2562667603" sldId="267"/>
            <ac:spMk id="3" creationId="{F21E447F-61AD-4171-8E82-1FA082E0D6AD}"/>
          </ac:spMkLst>
        </pc:spChg>
        <pc:picChg chg="del mod">
          <ac:chgData name="Nicolás Ignacio Araya Rivera" userId="d33c523cfd04ac5b" providerId="LiveId" clId="{FCB0389D-E35B-446C-9CA2-3301441A8734}" dt="2021-09-21T20:51:06.536" v="4521" actId="478"/>
          <ac:picMkLst>
            <pc:docMk/>
            <pc:sldMk cId="2562667603" sldId="267"/>
            <ac:picMk id="5" creationId="{15E45710-D7E4-41D5-81C4-BE62C3EEFE25}"/>
          </ac:picMkLst>
        </pc:picChg>
        <pc:picChg chg="add mod modCrop">
          <ac:chgData name="Nicolás Ignacio Araya Rivera" userId="d33c523cfd04ac5b" providerId="LiveId" clId="{FCB0389D-E35B-446C-9CA2-3301441A8734}" dt="2021-09-21T20:52:26.684" v="4533" actId="1076"/>
          <ac:picMkLst>
            <pc:docMk/>
            <pc:sldMk cId="2562667603" sldId="267"/>
            <ac:picMk id="6" creationId="{B59DDD08-93A6-4B9E-BBA7-FC14EE1669B7}"/>
          </ac:picMkLst>
        </pc:picChg>
      </pc:sldChg>
      <pc:sldChg chg="modSp add del mod">
        <pc:chgData name="Nicolás Ignacio Araya Rivera" userId="d33c523cfd04ac5b" providerId="LiveId" clId="{FCB0389D-E35B-446C-9CA2-3301441A8734}" dt="2021-09-21T23:48:52.853" v="8964" actId="47"/>
        <pc:sldMkLst>
          <pc:docMk/>
          <pc:sldMk cId="1931553561" sldId="268"/>
        </pc:sldMkLst>
        <pc:spChg chg="mod">
          <ac:chgData name="Nicolás Ignacio Araya Rivera" userId="d33c523cfd04ac5b" providerId="LiveId" clId="{FCB0389D-E35B-446C-9CA2-3301441A8734}" dt="2021-09-21T23:19:38.652" v="8889" actId="6549"/>
          <ac:spMkLst>
            <pc:docMk/>
            <pc:sldMk cId="1931553561" sldId="268"/>
            <ac:spMk id="2" creationId="{00000000-0000-0000-0000-000000000000}"/>
          </ac:spMkLst>
        </pc:spChg>
      </pc:sldChg>
      <pc:sldChg chg="del">
        <pc:chgData name="Nicolás Ignacio Araya Rivera" userId="d33c523cfd04ac5b" providerId="LiveId" clId="{FCB0389D-E35B-446C-9CA2-3301441A8734}" dt="2021-09-21T21:25:14.551" v="5740" actId="47"/>
        <pc:sldMkLst>
          <pc:docMk/>
          <pc:sldMk cId="3388292824" sldId="268"/>
        </pc:sldMkLst>
      </pc:sldChg>
      <pc:sldChg chg="delSp modSp mod ord">
        <pc:chgData name="Nicolás Ignacio Araya Rivera" userId="d33c523cfd04ac5b" providerId="LiveId" clId="{FCB0389D-E35B-446C-9CA2-3301441A8734}" dt="2021-09-21T21:25:08.231" v="5739" actId="20577"/>
        <pc:sldMkLst>
          <pc:docMk/>
          <pc:sldMk cId="3616748362" sldId="269"/>
        </pc:sldMkLst>
        <pc:spChg chg="mod">
          <ac:chgData name="Nicolás Ignacio Araya Rivera" userId="d33c523cfd04ac5b" providerId="LiveId" clId="{FCB0389D-E35B-446C-9CA2-3301441A8734}" dt="2021-09-21T21:12:31.332" v="5278" actId="20577"/>
          <ac:spMkLst>
            <pc:docMk/>
            <pc:sldMk cId="3616748362" sldId="269"/>
            <ac:spMk id="2" creationId="{1A4B1539-B96E-4E56-A4E9-CD5F8EEE80BE}"/>
          </ac:spMkLst>
        </pc:spChg>
        <pc:spChg chg="mod">
          <ac:chgData name="Nicolás Ignacio Araya Rivera" userId="d33c523cfd04ac5b" providerId="LiveId" clId="{FCB0389D-E35B-446C-9CA2-3301441A8734}" dt="2021-09-21T21:25:08.231" v="5739" actId="20577"/>
          <ac:spMkLst>
            <pc:docMk/>
            <pc:sldMk cId="3616748362" sldId="269"/>
            <ac:spMk id="3" creationId="{5AE4F83F-862F-46FB-B029-45D743D7FB6C}"/>
          </ac:spMkLst>
        </pc:spChg>
        <pc:picChg chg="del mod">
          <ac:chgData name="Nicolás Ignacio Araya Rivera" userId="d33c523cfd04ac5b" providerId="LiveId" clId="{FCB0389D-E35B-446C-9CA2-3301441A8734}" dt="2021-09-21T21:14:55.462" v="5735" actId="478"/>
          <ac:picMkLst>
            <pc:docMk/>
            <pc:sldMk cId="3616748362" sldId="269"/>
            <ac:picMk id="5" creationId="{BEA91AF5-181E-4B95-B852-9319C002BAF6}"/>
          </ac:picMkLst>
        </pc:picChg>
      </pc:sldChg>
      <pc:sldChg chg="addSp delSp modSp mod setBg">
        <pc:chgData name="Nicolás Ignacio Araya Rivera" userId="d33c523cfd04ac5b" providerId="LiveId" clId="{FCB0389D-E35B-446C-9CA2-3301441A8734}" dt="2021-09-21T21:32:16.261" v="5790" actId="403"/>
        <pc:sldMkLst>
          <pc:docMk/>
          <pc:sldMk cId="3116599474" sldId="270"/>
        </pc:sldMkLst>
        <pc:spChg chg="mod">
          <ac:chgData name="Nicolás Ignacio Araya Rivera" userId="d33c523cfd04ac5b" providerId="LiveId" clId="{FCB0389D-E35B-446C-9CA2-3301441A8734}" dt="2021-09-21T21:25:32.681" v="5745" actId="26606"/>
          <ac:spMkLst>
            <pc:docMk/>
            <pc:sldMk cId="3116599474" sldId="270"/>
            <ac:spMk id="2" creationId="{08A1D2C7-EC21-4810-925C-4BD52A09D998}"/>
          </ac:spMkLst>
        </pc:spChg>
        <pc:spChg chg="del mod">
          <ac:chgData name="Nicolás Ignacio Araya Rivera" userId="d33c523cfd04ac5b" providerId="LiveId" clId="{FCB0389D-E35B-446C-9CA2-3301441A8734}" dt="2021-09-21T21:26:15.314" v="5751" actId="478"/>
          <ac:spMkLst>
            <pc:docMk/>
            <pc:sldMk cId="3116599474" sldId="270"/>
            <ac:spMk id="3" creationId="{9FA52E94-7185-4729-90D8-8878B8A6C74F}"/>
          </ac:spMkLst>
        </pc:spChg>
        <pc:spChg chg="add del mod">
          <ac:chgData name="Nicolás Ignacio Araya Rivera" userId="d33c523cfd04ac5b" providerId="LiveId" clId="{FCB0389D-E35B-446C-9CA2-3301441A8734}" dt="2021-09-21T21:26:18.813" v="5752" actId="478"/>
          <ac:spMkLst>
            <pc:docMk/>
            <pc:sldMk cId="3116599474" sldId="270"/>
            <ac:spMk id="7" creationId="{0DA71726-2081-4873-B7AE-8CEC4A2CEC13}"/>
          </ac:spMkLst>
        </pc:spChg>
        <pc:spChg chg="add mod">
          <ac:chgData name="Nicolás Ignacio Araya Rivera" userId="d33c523cfd04ac5b" providerId="LiveId" clId="{FCB0389D-E35B-446C-9CA2-3301441A8734}" dt="2021-09-21T21:32:16.261" v="5790" actId="403"/>
          <ac:spMkLst>
            <pc:docMk/>
            <pc:sldMk cId="3116599474" sldId="270"/>
            <ac:spMk id="10" creationId="{BD83CB28-23E1-47F4-A78E-8DAF9E7DDB85}"/>
          </ac:spMkLst>
        </pc:spChg>
        <pc:spChg chg="add del">
          <ac:chgData name="Nicolás Ignacio Araya Rivera" userId="d33c523cfd04ac5b" providerId="LiveId" clId="{FCB0389D-E35B-446C-9CA2-3301441A8734}" dt="2021-09-21T21:25:32.681" v="5745" actId="26606"/>
          <ac:spMkLst>
            <pc:docMk/>
            <pc:sldMk cId="3116599474" sldId="270"/>
            <ac:spMk id="11" creationId="{99ED5833-B85B-4103-8A3B-CAB0308E6C15}"/>
          </ac:spMkLst>
        </pc:spChg>
        <pc:picChg chg="del mod">
          <ac:chgData name="Nicolás Ignacio Araya Rivera" userId="d33c523cfd04ac5b" providerId="LiveId" clId="{FCB0389D-E35B-446C-9CA2-3301441A8734}" dt="2021-09-21T21:27:06.971" v="5764" actId="478"/>
          <ac:picMkLst>
            <pc:docMk/>
            <pc:sldMk cId="3116599474" sldId="270"/>
            <ac:picMk id="5" creationId="{9DBB6A04-72F8-41AA-8B73-7ADAF8B51445}"/>
          </ac:picMkLst>
        </pc:picChg>
        <pc:picChg chg="add mod modCrop">
          <ac:chgData name="Nicolás Ignacio Araya Rivera" userId="d33c523cfd04ac5b" providerId="LiveId" clId="{FCB0389D-E35B-446C-9CA2-3301441A8734}" dt="2021-09-21T21:29:41.026" v="5768" actId="1076"/>
          <ac:picMkLst>
            <pc:docMk/>
            <pc:sldMk cId="3116599474" sldId="270"/>
            <ac:picMk id="6" creationId="{08E599ED-3327-41E6-BB1B-0AB7E093E479}"/>
          </ac:picMkLst>
        </pc:picChg>
      </pc:sldChg>
      <pc:sldChg chg="del">
        <pc:chgData name="Nicolás Ignacio Araya Rivera" userId="d33c523cfd04ac5b" providerId="LiveId" clId="{FCB0389D-E35B-446C-9CA2-3301441A8734}" dt="2021-09-21T21:27:14.770" v="5765" actId="47"/>
        <pc:sldMkLst>
          <pc:docMk/>
          <pc:sldMk cId="211586466" sldId="271"/>
        </pc:sldMkLst>
      </pc:sldChg>
      <pc:sldChg chg="add del">
        <pc:chgData name="Nicolás Ignacio Araya Rivera" userId="d33c523cfd04ac5b" providerId="LiveId" clId="{FCB0389D-E35B-446C-9CA2-3301441A8734}" dt="2021-09-21T23:48:52.853" v="8964" actId="47"/>
        <pc:sldMkLst>
          <pc:docMk/>
          <pc:sldMk cId="2863614741" sldId="271"/>
        </pc:sldMkLst>
      </pc:sldChg>
      <pc:sldChg chg="modSp add del mod">
        <pc:chgData name="Nicolás Ignacio Araya Rivera" userId="d33c523cfd04ac5b" providerId="LiveId" clId="{FCB0389D-E35B-446C-9CA2-3301441A8734}" dt="2021-09-21T23:48:52.853" v="8964" actId="47"/>
        <pc:sldMkLst>
          <pc:docMk/>
          <pc:sldMk cId="3273155016" sldId="272"/>
        </pc:sldMkLst>
        <pc:spChg chg="mod">
          <ac:chgData name="Nicolás Ignacio Araya Rivera" userId="d33c523cfd04ac5b" providerId="LiveId" clId="{FCB0389D-E35B-446C-9CA2-3301441A8734}" dt="2021-09-21T23:06:50.099" v="8804" actId="207"/>
          <ac:spMkLst>
            <pc:docMk/>
            <pc:sldMk cId="3273155016" sldId="272"/>
            <ac:spMk id="2" creationId="{00000000-0000-0000-0000-000000000000}"/>
          </ac:spMkLst>
        </pc:spChg>
      </pc:sldChg>
      <pc:sldChg chg="modSp del mod">
        <pc:chgData name="Nicolás Ignacio Araya Rivera" userId="d33c523cfd04ac5b" providerId="LiveId" clId="{FCB0389D-E35B-446C-9CA2-3301441A8734}" dt="2021-09-21T21:32:39.028" v="5791" actId="47"/>
        <pc:sldMkLst>
          <pc:docMk/>
          <pc:sldMk cId="3597482454" sldId="272"/>
        </pc:sldMkLst>
        <pc:picChg chg="mod">
          <ac:chgData name="Nicolás Ignacio Araya Rivera" userId="d33c523cfd04ac5b" providerId="LiveId" clId="{FCB0389D-E35B-446C-9CA2-3301441A8734}" dt="2021-09-21T21:27:22.971" v="5766" actId="1076"/>
          <ac:picMkLst>
            <pc:docMk/>
            <pc:sldMk cId="3597482454" sldId="272"/>
            <ac:picMk id="5" creationId="{3CEE6CE9-E31E-4831-92A0-0C853B363DDF}"/>
          </ac:picMkLst>
        </pc:picChg>
      </pc:sldChg>
      <pc:sldChg chg="delSp modSp mod">
        <pc:chgData name="Nicolás Ignacio Araya Rivera" userId="d33c523cfd04ac5b" providerId="LiveId" clId="{FCB0389D-E35B-446C-9CA2-3301441A8734}" dt="2021-09-21T21:39:40.418" v="6317" actId="1076"/>
        <pc:sldMkLst>
          <pc:docMk/>
          <pc:sldMk cId="1378502139" sldId="273"/>
        </pc:sldMkLst>
        <pc:spChg chg="del">
          <ac:chgData name="Nicolás Ignacio Araya Rivera" userId="d33c523cfd04ac5b" providerId="LiveId" clId="{FCB0389D-E35B-446C-9CA2-3301441A8734}" dt="2021-09-21T21:34:19.034" v="5793" actId="478"/>
          <ac:spMkLst>
            <pc:docMk/>
            <pc:sldMk cId="1378502139" sldId="273"/>
            <ac:spMk id="2" creationId="{E676FE15-6F78-4796-9BF6-950FA3415EDC}"/>
          </ac:spMkLst>
        </pc:spChg>
        <pc:spChg chg="mod">
          <ac:chgData name="Nicolás Ignacio Araya Rivera" userId="d33c523cfd04ac5b" providerId="LiveId" clId="{FCB0389D-E35B-446C-9CA2-3301441A8734}" dt="2021-09-21T21:39:30.540" v="6315"/>
          <ac:spMkLst>
            <pc:docMk/>
            <pc:sldMk cId="1378502139" sldId="273"/>
            <ac:spMk id="3" creationId="{1D1C85A5-CC26-4B09-9DE1-2CFB69163A45}"/>
          </ac:spMkLst>
        </pc:spChg>
        <pc:picChg chg="mod modCrop">
          <ac:chgData name="Nicolás Ignacio Araya Rivera" userId="d33c523cfd04ac5b" providerId="LiveId" clId="{FCB0389D-E35B-446C-9CA2-3301441A8734}" dt="2021-09-21T21:39:40.418" v="6317" actId="1076"/>
          <ac:picMkLst>
            <pc:docMk/>
            <pc:sldMk cId="1378502139" sldId="273"/>
            <ac:picMk id="5" creationId="{08003E8D-6B6C-470A-81A9-9BC8EC5A11A6}"/>
          </ac:picMkLst>
        </pc:picChg>
      </pc:sldChg>
      <pc:sldChg chg="modSp add mod">
        <pc:chgData name="Nicolás Ignacio Araya Rivera" userId="d33c523cfd04ac5b" providerId="LiveId" clId="{FCB0389D-E35B-446C-9CA2-3301441A8734}" dt="2021-09-27T02:15:08.941" v="9547" actId="207"/>
        <pc:sldMkLst>
          <pc:docMk/>
          <pc:sldMk cId="1202616362" sldId="274"/>
        </pc:sldMkLst>
        <pc:spChg chg="mod">
          <ac:chgData name="Nicolás Ignacio Araya Rivera" userId="d33c523cfd04ac5b" providerId="LiveId" clId="{FCB0389D-E35B-446C-9CA2-3301441A8734}" dt="2021-09-27T02:15:08.941" v="9547" actId="207"/>
          <ac:spMkLst>
            <pc:docMk/>
            <pc:sldMk cId="1202616362" sldId="274"/>
            <ac:spMk id="2" creationId="{00000000-0000-0000-0000-000000000000}"/>
          </ac:spMkLst>
        </pc:spChg>
      </pc:sldChg>
      <pc:sldChg chg="delSp modSp del mod">
        <pc:chgData name="Nicolás Ignacio Araya Rivera" userId="d33c523cfd04ac5b" providerId="LiveId" clId="{FCB0389D-E35B-446C-9CA2-3301441A8734}" dt="2021-09-21T21:39:44.146" v="6318" actId="47"/>
        <pc:sldMkLst>
          <pc:docMk/>
          <pc:sldMk cId="4257948447" sldId="274"/>
        </pc:sldMkLst>
        <pc:spChg chg="del">
          <ac:chgData name="Nicolás Ignacio Araya Rivera" userId="d33c523cfd04ac5b" providerId="LiveId" clId="{FCB0389D-E35B-446C-9CA2-3301441A8734}" dt="2021-09-21T21:36:52.365" v="6075" actId="478"/>
          <ac:spMkLst>
            <pc:docMk/>
            <pc:sldMk cId="4257948447" sldId="274"/>
            <ac:spMk id="2" creationId="{152EAB61-CCF5-4E37-9D31-E305610661D6}"/>
          </ac:spMkLst>
        </pc:spChg>
        <pc:spChg chg="mod">
          <ac:chgData name="Nicolás Ignacio Araya Rivera" userId="d33c523cfd04ac5b" providerId="LiveId" clId="{FCB0389D-E35B-446C-9CA2-3301441A8734}" dt="2021-09-21T21:39:11.989" v="6311" actId="207"/>
          <ac:spMkLst>
            <pc:docMk/>
            <pc:sldMk cId="4257948447" sldId="274"/>
            <ac:spMk id="3" creationId="{818D4394-94FC-4DE8-8F45-BE2089D3D297}"/>
          </ac:spMkLst>
        </pc:spChg>
        <pc:picChg chg="del mod">
          <ac:chgData name="Nicolás Ignacio Araya Rivera" userId="d33c523cfd04ac5b" providerId="LiveId" clId="{FCB0389D-E35B-446C-9CA2-3301441A8734}" dt="2021-09-21T21:39:05.717" v="6310" actId="478"/>
          <ac:picMkLst>
            <pc:docMk/>
            <pc:sldMk cId="4257948447" sldId="274"/>
            <ac:picMk id="5" creationId="{C66DE1D5-CB1D-4E1C-85A2-890A940EA483}"/>
          </ac:picMkLst>
        </pc:picChg>
      </pc:sldChg>
      <pc:sldChg chg="addSp delSp modSp mod">
        <pc:chgData name="Nicolás Ignacio Araya Rivera" userId="d33c523cfd04ac5b" providerId="LiveId" clId="{FCB0389D-E35B-446C-9CA2-3301441A8734}" dt="2021-09-21T21:45:37.421" v="6654" actId="478"/>
        <pc:sldMkLst>
          <pc:docMk/>
          <pc:sldMk cId="3054376611" sldId="275"/>
        </pc:sldMkLst>
        <pc:spChg chg="mod">
          <ac:chgData name="Nicolás Ignacio Araya Rivera" userId="d33c523cfd04ac5b" providerId="LiveId" clId="{FCB0389D-E35B-446C-9CA2-3301441A8734}" dt="2021-09-21T21:41:49.518" v="6372" actId="20577"/>
          <ac:spMkLst>
            <pc:docMk/>
            <pc:sldMk cId="3054376611" sldId="275"/>
            <ac:spMk id="2" creationId="{091311D9-018A-4DFA-A113-A121930F24DD}"/>
          </ac:spMkLst>
        </pc:spChg>
        <pc:spChg chg="mod">
          <ac:chgData name="Nicolás Ignacio Araya Rivera" userId="d33c523cfd04ac5b" providerId="LiveId" clId="{FCB0389D-E35B-446C-9CA2-3301441A8734}" dt="2021-09-21T21:45:03.418" v="6651" actId="14100"/>
          <ac:spMkLst>
            <pc:docMk/>
            <pc:sldMk cId="3054376611" sldId="275"/>
            <ac:spMk id="3" creationId="{BB7E5A82-1B83-434D-8DA7-D94F17B73F66}"/>
          </ac:spMkLst>
        </pc:spChg>
        <pc:picChg chg="del mod">
          <ac:chgData name="Nicolás Ignacio Araya Rivera" userId="d33c523cfd04ac5b" providerId="LiveId" clId="{FCB0389D-E35B-446C-9CA2-3301441A8734}" dt="2021-09-21T21:45:37.421" v="6654" actId="478"/>
          <ac:picMkLst>
            <pc:docMk/>
            <pc:sldMk cId="3054376611" sldId="275"/>
            <ac:picMk id="5" creationId="{6794B84D-CD4B-43F2-8D54-484F61BA9865}"/>
          </ac:picMkLst>
        </pc:picChg>
        <pc:picChg chg="add mod modCrop">
          <ac:chgData name="Nicolás Ignacio Araya Rivera" userId="d33c523cfd04ac5b" providerId="LiveId" clId="{FCB0389D-E35B-446C-9CA2-3301441A8734}" dt="2021-09-21T21:45:06.314" v="6652" actId="1076"/>
          <ac:picMkLst>
            <pc:docMk/>
            <pc:sldMk cId="3054376611" sldId="275"/>
            <ac:picMk id="6" creationId="{2CFC859C-F64F-4B6B-986B-5FA24372E1F5}"/>
          </ac:picMkLst>
        </pc:picChg>
      </pc:sldChg>
      <pc:sldChg chg="add">
        <pc:chgData name="Nicolás Ignacio Araya Rivera" userId="d33c523cfd04ac5b" providerId="LiveId" clId="{FCB0389D-E35B-446C-9CA2-3301441A8734}" dt="2021-09-27T02:13:32.694" v="9537"/>
        <pc:sldMkLst>
          <pc:docMk/>
          <pc:sldMk cId="652172294" sldId="276"/>
        </pc:sldMkLst>
      </pc:sldChg>
      <pc:sldChg chg="del">
        <pc:chgData name="Nicolás Ignacio Araya Rivera" userId="d33c523cfd04ac5b" providerId="LiveId" clId="{FCB0389D-E35B-446C-9CA2-3301441A8734}" dt="2021-09-21T21:44:53.049" v="6650" actId="47"/>
        <pc:sldMkLst>
          <pc:docMk/>
          <pc:sldMk cId="3526666943" sldId="276"/>
        </pc:sldMkLst>
      </pc:sldChg>
      <pc:sldChg chg="delSp modSp mod">
        <pc:chgData name="Nicolás Ignacio Araya Rivera" userId="d33c523cfd04ac5b" providerId="LiveId" clId="{FCB0389D-E35B-446C-9CA2-3301441A8734}" dt="2021-09-21T22:21:52.578" v="8136" actId="478"/>
        <pc:sldMkLst>
          <pc:docMk/>
          <pc:sldMk cId="550546951" sldId="277"/>
        </pc:sldMkLst>
        <pc:spChg chg="mod">
          <ac:chgData name="Nicolás Ignacio Araya Rivera" userId="d33c523cfd04ac5b" providerId="LiveId" clId="{FCB0389D-E35B-446C-9CA2-3301441A8734}" dt="2021-09-21T21:50:53.260" v="6664" actId="20577"/>
          <ac:spMkLst>
            <pc:docMk/>
            <pc:sldMk cId="550546951" sldId="277"/>
            <ac:spMk id="2" creationId="{069AC60A-0F46-4949-ADDA-65AE5099EA17}"/>
          </ac:spMkLst>
        </pc:spChg>
        <pc:spChg chg="mod">
          <ac:chgData name="Nicolás Ignacio Araya Rivera" userId="d33c523cfd04ac5b" providerId="LiveId" clId="{FCB0389D-E35B-446C-9CA2-3301441A8734}" dt="2021-09-21T21:57:09.996" v="7283" actId="20577"/>
          <ac:spMkLst>
            <pc:docMk/>
            <pc:sldMk cId="550546951" sldId="277"/>
            <ac:spMk id="3" creationId="{40CA197D-133E-4248-9C56-2077C99B800C}"/>
          </ac:spMkLst>
        </pc:spChg>
        <pc:picChg chg="del mod">
          <ac:chgData name="Nicolás Ignacio Araya Rivera" userId="d33c523cfd04ac5b" providerId="LiveId" clId="{FCB0389D-E35B-446C-9CA2-3301441A8734}" dt="2021-09-21T22:21:52.578" v="8136" actId="478"/>
          <ac:picMkLst>
            <pc:docMk/>
            <pc:sldMk cId="550546951" sldId="277"/>
            <ac:picMk id="5" creationId="{2C42AE28-FF7F-4EEE-A67C-DF19A6F5E976}"/>
          </ac:picMkLst>
        </pc:picChg>
      </pc:sldChg>
      <pc:sldChg chg="delSp modSp mod">
        <pc:chgData name="Nicolás Ignacio Araya Rivera" userId="d33c523cfd04ac5b" providerId="LiveId" clId="{FCB0389D-E35B-446C-9CA2-3301441A8734}" dt="2021-09-21T22:02:33.683" v="7636" actId="207"/>
        <pc:sldMkLst>
          <pc:docMk/>
          <pc:sldMk cId="3954243434" sldId="278"/>
        </pc:sldMkLst>
        <pc:spChg chg="del">
          <ac:chgData name="Nicolás Ignacio Araya Rivera" userId="d33c523cfd04ac5b" providerId="LiveId" clId="{FCB0389D-E35B-446C-9CA2-3301441A8734}" dt="2021-09-21T21:59:41.927" v="7285" actId="478"/>
          <ac:spMkLst>
            <pc:docMk/>
            <pc:sldMk cId="3954243434" sldId="278"/>
            <ac:spMk id="2" creationId="{D7617544-A8EB-45C6-A157-37B66C534D9D}"/>
          </ac:spMkLst>
        </pc:spChg>
        <pc:spChg chg="mod">
          <ac:chgData name="Nicolás Ignacio Araya Rivera" userId="d33c523cfd04ac5b" providerId="LiveId" clId="{FCB0389D-E35B-446C-9CA2-3301441A8734}" dt="2021-09-21T22:02:33.683" v="7636" actId="207"/>
          <ac:spMkLst>
            <pc:docMk/>
            <pc:sldMk cId="3954243434" sldId="278"/>
            <ac:spMk id="3" creationId="{BAF7608F-4022-4818-8E12-009C332BEF9F}"/>
          </ac:spMkLst>
        </pc:spChg>
        <pc:picChg chg="mod modCrop">
          <ac:chgData name="Nicolás Ignacio Araya Rivera" userId="d33c523cfd04ac5b" providerId="LiveId" clId="{FCB0389D-E35B-446C-9CA2-3301441A8734}" dt="2021-09-21T22:02:18.538" v="7633" actId="1076"/>
          <ac:picMkLst>
            <pc:docMk/>
            <pc:sldMk cId="3954243434" sldId="278"/>
            <ac:picMk id="5" creationId="{9F86BAD4-32A7-4FAA-B3FF-931AE9C7535B}"/>
          </ac:picMkLst>
        </pc:picChg>
      </pc:sldChg>
      <pc:sldChg chg="delSp modSp add del mod">
        <pc:chgData name="Nicolás Ignacio Araya Rivera" userId="d33c523cfd04ac5b" providerId="LiveId" clId="{FCB0389D-E35B-446C-9CA2-3301441A8734}" dt="2021-09-21T22:21:07.011" v="8113" actId="207"/>
        <pc:sldMkLst>
          <pc:docMk/>
          <pc:sldMk cId="1184699589" sldId="279"/>
        </pc:sldMkLst>
        <pc:spChg chg="del">
          <ac:chgData name="Nicolás Ignacio Araya Rivera" userId="d33c523cfd04ac5b" providerId="LiveId" clId="{FCB0389D-E35B-446C-9CA2-3301441A8734}" dt="2021-09-21T22:02:54.497" v="7638" actId="478"/>
          <ac:spMkLst>
            <pc:docMk/>
            <pc:sldMk cId="1184699589" sldId="279"/>
            <ac:spMk id="2" creationId="{D04806BD-8C82-4562-AA5A-E2D75772C6BD}"/>
          </ac:spMkLst>
        </pc:spChg>
        <pc:spChg chg="mod">
          <ac:chgData name="Nicolás Ignacio Araya Rivera" userId="d33c523cfd04ac5b" providerId="LiveId" clId="{FCB0389D-E35B-446C-9CA2-3301441A8734}" dt="2021-09-21T22:21:07.011" v="8113" actId="207"/>
          <ac:spMkLst>
            <pc:docMk/>
            <pc:sldMk cId="1184699589" sldId="279"/>
            <ac:spMk id="3" creationId="{D0D3BC37-57FA-4820-B6B0-526FAEE602A8}"/>
          </ac:spMkLst>
        </pc:spChg>
        <pc:picChg chg="del mod">
          <ac:chgData name="Nicolás Ignacio Araya Rivera" userId="d33c523cfd04ac5b" providerId="LiveId" clId="{FCB0389D-E35B-446C-9CA2-3301441A8734}" dt="2021-09-21T22:20:48.521" v="8108" actId="478"/>
          <ac:picMkLst>
            <pc:docMk/>
            <pc:sldMk cId="1184699589" sldId="279"/>
            <ac:picMk id="5" creationId="{E9945E69-5AF1-4ADB-A21D-390D4FEC91FA}"/>
          </ac:picMkLst>
        </pc:picChg>
      </pc:sldChg>
      <pc:sldChg chg="del">
        <pc:chgData name="Nicolás Ignacio Araya Rivera" userId="d33c523cfd04ac5b" providerId="LiveId" clId="{FCB0389D-E35B-446C-9CA2-3301441A8734}" dt="2021-09-21T22:34:22.571" v="8401" actId="47"/>
        <pc:sldMkLst>
          <pc:docMk/>
          <pc:sldMk cId="2537854951" sldId="280"/>
        </pc:sldMkLst>
      </pc:sldChg>
      <pc:sldChg chg="modSp add">
        <pc:chgData name="Nicolás Ignacio Araya Rivera" userId="d33c523cfd04ac5b" providerId="LiveId" clId="{FCB0389D-E35B-446C-9CA2-3301441A8734}" dt="2021-10-04T02:19:03.485" v="9606" actId="20577"/>
        <pc:sldMkLst>
          <pc:docMk/>
          <pc:sldMk cId="4101817244" sldId="280"/>
        </pc:sldMkLst>
        <pc:spChg chg="mod">
          <ac:chgData name="Nicolás Ignacio Araya Rivera" userId="d33c523cfd04ac5b" providerId="LiveId" clId="{FCB0389D-E35B-446C-9CA2-3301441A8734}" dt="2021-10-04T02:19:03.485" v="9606" actId="20577"/>
          <ac:spMkLst>
            <pc:docMk/>
            <pc:sldMk cId="4101817244" sldId="280"/>
            <ac:spMk id="2" creationId="{00000000-0000-0000-0000-000000000000}"/>
          </ac:spMkLst>
        </pc:spChg>
      </pc:sldChg>
      <pc:sldChg chg="delSp modSp mod">
        <pc:chgData name="Nicolás Ignacio Araya Rivera" userId="d33c523cfd04ac5b" providerId="LiveId" clId="{FCB0389D-E35B-446C-9CA2-3301441A8734}" dt="2021-09-21T22:35:08.696" v="8406" actId="1076"/>
        <pc:sldMkLst>
          <pc:docMk/>
          <pc:sldMk cId="2892116782" sldId="281"/>
        </pc:sldMkLst>
        <pc:picChg chg="mod">
          <ac:chgData name="Nicolás Ignacio Araya Rivera" userId="d33c523cfd04ac5b" providerId="LiveId" clId="{FCB0389D-E35B-446C-9CA2-3301441A8734}" dt="2021-09-21T22:35:08.696" v="8406" actId="1076"/>
          <ac:picMkLst>
            <pc:docMk/>
            <pc:sldMk cId="2892116782" sldId="281"/>
            <ac:picMk id="5" creationId="{270F173F-19C7-4911-9026-B3004F28A226}"/>
          </ac:picMkLst>
        </pc:picChg>
        <pc:picChg chg="del">
          <ac:chgData name="Nicolás Ignacio Araya Rivera" userId="d33c523cfd04ac5b" providerId="LiveId" clId="{FCB0389D-E35B-446C-9CA2-3301441A8734}" dt="2021-09-21T22:35:02.187" v="8403" actId="478"/>
          <ac:picMkLst>
            <pc:docMk/>
            <pc:sldMk cId="2892116782" sldId="281"/>
            <ac:picMk id="7" creationId="{9BF6B5FE-BE58-4CF5-956D-B2849F75396D}"/>
          </ac:picMkLst>
        </pc:picChg>
      </pc:sldChg>
      <pc:sldChg chg="delSp modSp mod">
        <pc:chgData name="Nicolás Ignacio Araya Rivera" userId="d33c523cfd04ac5b" providerId="LiveId" clId="{FCB0389D-E35B-446C-9CA2-3301441A8734}" dt="2021-09-21T23:30:45.575" v="8934" actId="6549"/>
        <pc:sldMkLst>
          <pc:docMk/>
          <pc:sldMk cId="471743866" sldId="282"/>
        </pc:sldMkLst>
        <pc:spChg chg="del">
          <ac:chgData name="Nicolás Ignacio Araya Rivera" userId="d33c523cfd04ac5b" providerId="LiveId" clId="{FCB0389D-E35B-446C-9CA2-3301441A8734}" dt="2021-09-21T22:36:00.083" v="8408" actId="478"/>
          <ac:spMkLst>
            <pc:docMk/>
            <pc:sldMk cId="471743866" sldId="282"/>
            <ac:spMk id="2" creationId="{FB8A85A8-A713-4771-B8C9-4640B5D71CD3}"/>
          </ac:spMkLst>
        </pc:spChg>
        <pc:spChg chg="mod">
          <ac:chgData name="Nicolás Ignacio Araya Rivera" userId="d33c523cfd04ac5b" providerId="LiveId" clId="{FCB0389D-E35B-446C-9CA2-3301441A8734}" dt="2021-09-21T23:30:45.575" v="8934" actId="6549"/>
          <ac:spMkLst>
            <pc:docMk/>
            <pc:sldMk cId="471743866" sldId="282"/>
            <ac:spMk id="3" creationId="{A14B21D9-6939-49C7-89FF-35D00DDFE8EA}"/>
          </ac:spMkLst>
        </pc:spChg>
      </pc:sldChg>
      <pc:sldChg chg="addSp delSp modSp new mod">
        <pc:chgData name="Nicolás Ignacio Araya Rivera" userId="d33c523cfd04ac5b" providerId="LiveId" clId="{FCB0389D-E35B-446C-9CA2-3301441A8734}" dt="2021-09-21T18:35:07.731" v="1546" actId="1076"/>
        <pc:sldMkLst>
          <pc:docMk/>
          <pc:sldMk cId="2594814471" sldId="283"/>
        </pc:sldMkLst>
        <pc:spChg chg="del">
          <ac:chgData name="Nicolás Ignacio Araya Rivera" userId="d33c523cfd04ac5b" providerId="LiveId" clId="{FCB0389D-E35B-446C-9CA2-3301441A8734}" dt="2021-09-21T18:35:04.708" v="1544" actId="478"/>
          <ac:spMkLst>
            <pc:docMk/>
            <pc:sldMk cId="2594814471" sldId="283"/>
            <ac:spMk id="3" creationId="{1AB93DF1-0F87-4243-83DB-7CDF2C0A24E0}"/>
          </ac:spMkLst>
        </pc:spChg>
        <pc:spChg chg="add mod">
          <ac:chgData name="Nicolás Ignacio Araya Rivera" userId="d33c523cfd04ac5b" providerId="LiveId" clId="{FCB0389D-E35B-446C-9CA2-3301441A8734}" dt="2021-09-21T18:35:05.160" v="1545"/>
          <ac:spMkLst>
            <pc:docMk/>
            <pc:sldMk cId="2594814471" sldId="283"/>
            <ac:spMk id="5" creationId="{8D15B3B5-08E7-4854-8D26-20815950AF56}"/>
          </ac:spMkLst>
        </pc:spChg>
        <pc:picChg chg="add mod">
          <ac:chgData name="Nicolás Ignacio Araya Rivera" userId="d33c523cfd04ac5b" providerId="LiveId" clId="{FCB0389D-E35B-446C-9CA2-3301441A8734}" dt="2021-09-21T18:35:07.731" v="1546" actId="1076"/>
          <ac:picMkLst>
            <pc:docMk/>
            <pc:sldMk cId="2594814471" sldId="283"/>
            <ac:picMk id="4" creationId="{A6D9143A-4FA7-44EE-9782-F4FC97E0B212}"/>
          </ac:picMkLst>
        </pc:picChg>
      </pc:sldChg>
      <pc:sldChg chg="addSp delSp modSp new mod">
        <pc:chgData name="Nicolás Ignacio Araya Rivera" userId="d33c523cfd04ac5b" providerId="LiveId" clId="{FCB0389D-E35B-446C-9CA2-3301441A8734}" dt="2021-09-21T23:26:09.337" v="8900" actId="207"/>
        <pc:sldMkLst>
          <pc:docMk/>
          <pc:sldMk cId="1221264261" sldId="284"/>
        </pc:sldMkLst>
        <pc:spChg chg="del">
          <ac:chgData name="Nicolás Ignacio Araya Rivera" userId="d33c523cfd04ac5b" providerId="LiveId" clId="{FCB0389D-E35B-446C-9CA2-3301441A8734}" dt="2021-09-21T18:35:52.854" v="1550" actId="478"/>
          <ac:spMkLst>
            <pc:docMk/>
            <pc:sldMk cId="1221264261" sldId="284"/>
            <ac:spMk id="2" creationId="{50C243FF-23A9-441C-A25C-1464D42EE30C}"/>
          </ac:spMkLst>
        </pc:spChg>
        <pc:spChg chg="del">
          <ac:chgData name="Nicolás Ignacio Araya Rivera" userId="d33c523cfd04ac5b" providerId="LiveId" clId="{FCB0389D-E35B-446C-9CA2-3301441A8734}" dt="2021-09-21T18:35:47.892" v="1548" actId="478"/>
          <ac:spMkLst>
            <pc:docMk/>
            <pc:sldMk cId="1221264261" sldId="284"/>
            <ac:spMk id="3" creationId="{E6BC261D-B828-4465-BA31-9375321D524A}"/>
          </ac:spMkLst>
        </pc:spChg>
        <pc:spChg chg="add mod">
          <ac:chgData name="Nicolás Ignacio Araya Rivera" userId="d33c523cfd04ac5b" providerId="LiveId" clId="{FCB0389D-E35B-446C-9CA2-3301441A8734}" dt="2021-09-21T23:26:09.337" v="8900" actId="207"/>
          <ac:spMkLst>
            <pc:docMk/>
            <pc:sldMk cId="1221264261" sldId="284"/>
            <ac:spMk id="4" creationId="{0159A613-268F-429B-B5FB-56402ABEDA3B}"/>
          </ac:spMkLst>
        </pc:spChg>
      </pc:sldChg>
      <pc:sldChg chg="addSp modSp new mod">
        <pc:chgData name="Nicolás Ignacio Araya Rivera" userId="d33c523cfd04ac5b" providerId="LiveId" clId="{FCB0389D-E35B-446C-9CA2-3301441A8734}" dt="2021-09-21T19:07:39.650" v="2010" actId="1076"/>
        <pc:sldMkLst>
          <pc:docMk/>
          <pc:sldMk cId="1144027940" sldId="285"/>
        </pc:sldMkLst>
        <pc:spChg chg="mod">
          <ac:chgData name="Nicolás Ignacio Araya Rivera" userId="d33c523cfd04ac5b" providerId="LiveId" clId="{FCB0389D-E35B-446C-9CA2-3301441A8734}" dt="2021-09-21T18:46:43.409" v="1635" actId="20577"/>
          <ac:spMkLst>
            <pc:docMk/>
            <pc:sldMk cId="1144027940" sldId="285"/>
            <ac:spMk id="2" creationId="{E550EFE4-DEA9-4D1B-A963-B3E6AF1F5B5C}"/>
          </ac:spMkLst>
        </pc:spChg>
        <pc:spChg chg="mod">
          <ac:chgData name="Nicolás Ignacio Araya Rivera" userId="d33c523cfd04ac5b" providerId="LiveId" clId="{FCB0389D-E35B-446C-9CA2-3301441A8734}" dt="2021-09-21T19:06:55.179" v="1997" actId="947"/>
          <ac:spMkLst>
            <pc:docMk/>
            <pc:sldMk cId="1144027940" sldId="285"/>
            <ac:spMk id="3" creationId="{517BBDFE-5593-429C-BB6B-F9B4C116D788}"/>
          </ac:spMkLst>
        </pc:spChg>
        <pc:picChg chg="add mod modCrop">
          <ac:chgData name="Nicolás Ignacio Araya Rivera" userId="d33c523cfd04ac5b" providerId="LiveId" clId="{FCB0389D-E35B-446C-9CA2-3301441A8734}" dt="2021-09-21T19:07:39.650" v="2010" actId="1076"/>
          <ac:picMkLst>
            <pc:docMk/>
            <pc:sldMk cId="1144027940" sldId="285"/>
            <ac:picMk id="4" creationId="{5736581D-210E-418B-A467-2CECB614B6D2}"/>
          </ac:picMkLst>
        </pc:picChg>
      </pc:sldChg>
      <pc:sldChg chg="modSp add mod">
        <pc:chgData name="Nicolás Ignacio Araya Rivera" userId="d33c523cfd04ac5b" providerId="LiveId" clId="{FCB0389D-E35B-446C-9CA2-3301441A8734}" dt="2021-09-21T19:10:37.544" v="2234" actId="2711"/>
        <pc:sldMkLst>
          <pc:docMk/>
          <pc:sldMk cId="2430080780" sldId="286"/>
        </pc:sldMkLst>
        <pc:spChg chg="mod">
          <ac:chgData name="Nicolás Ignacio Araya Rivera" userId="d33c523cfd04ac5b" providerId="LiveId" clId="{FCB0389D-E35B-446C-9CA2-3301441A8734}" dt="2021-09-21T19:10:37.544" v="2234" actId="2711"/>
          <ac:spMkLst>
            <pc:docMk/>
            <pc:sldMk cId="2430080780" sldId="286"/>
            <ac:spMk id="2" creationId="{00000000-0000-0000-0000-000000000000}"/>
          </ac:spMkLst>
        </pc:spChg>
      </pc:sldChg>
      <pc:sldChg chg="modSp new mod">
        <pc:chgData name="Nicolás Ignacio Araya Rivera" userId="d33c523cfd04ac5b" providerId="LiveId" clId="{FCB0389D-E35B-446C-9CA2-3301441A8734}" dt="2021-09-21T20:45:33.727" v="4351" actId="20577"/>
        <pc:sldMkLst>
          <pc:docMk/>
          <pc:sldMk cId="2037538812" sldId="287"/>
        </pc:sldMkLst>
        <pc:spChg chg="mod">
          <ac:chgData name="Nicolás Ignacio Araya Rivera" userId="d33c523cfd04ac5b" providerId="LiveId" clId="{FCB0389D-E35B-446C-9CA2-3301441A8734}" dt="2021-09-21T20:42:48.210" v="3886" actId="20577"/>
          <ac:spMkLst>
            <pc:docMk/>
            <pc:sldMk cId="2037538812" sldId="287"/>
            <ac:spMk id="2" creationId="{EECDBED7-DF7C-45E5-8D9C-9FD039DE1749}"/>
          </ac:spMkLst>
        </pc:spChg>
        <pc:spChg chg="mod">
          <ac:chgData name="Nicolás Ignacio Araya Rivera" userId="d33c523cfd04ac5b" providerId="LiveId" clId="{FCB0389D-E35B-446C-9CA2-3301441A8734}" dt="2021-09-21T20:45:33.727" v="4351" actId="20577"/>
          <ac:spMkLst>
            <pc:docMk/>
            <pc:sldMk cId="2037538812" sldId="287"/>
            <ac:spMk id="3" creationId="{F5522E86-927D-4C7E-8796-0BA61D754A65}"/>
          </ac:spMkLst>
        </pc:spChg>
      </pc:sldChg>
      <pc:sldChg chg="addSp delSp modSp new mod modAnim">
        <pc:chgData name="Nicolás Ignacio Araya Rivera" userId="d33c523cfd04ac5b" providerId="LiveId" clId="{FCB0389D-E35B-446C-9CA2-3301441A8734}" dt="2021-09-21T21:01:21.065" v="5249"/>
        <pc:sldMkLst>
          <pc:docMk/>
          <pc:sldMk cId="4242435892" sldId="288"/>
        </pc:sldMkLst>
        <pc:spChg chg="del">
          <ac:chgData name="Nicolás Ignacio Araya Rivera" userId="d33c523cfd04ac5b" providerId="LiveId" clId="{FCB0389D-E35B-446C-9CA2-3301441A8734}" dt="2021-09-21T20:51:51.035" v="4530" actId="478"/>
          <ac:spMkLst>
            <pc:docMk/>
            <pc:sldMk cId="4242435892" sldId="288"/>
            <ac:spMk id="2" creationId="{4B33AD39-CE13-4448-B620-7B0C12F60DA2}"/>
          </ac:spMkLst>
        </pc:spChg>
        <pc:spChg chg="mod">
          <ac:chgData name="Nicolás Ignacio Araya Rivera" userId="d33c523cfd04ac5b" providerId="LiveId" clId="{FCB0389D-E35B-446C-9CA2-3301441A8734}" dt="2021-09-21T21:01:15.058" v="5248" actId="20577"/>
          <ac:spMkLst>
            <pc:docMk/>
            <pc:sldMk cId="4242435892" sldId="288"/>
            <ac:spMk id="3" creationId="{103AC8F7-55F7-4076-BAD4-366383834E7F}"/>
          </ac:spMkLst>
        </pc:spChg>
        <pc:picChg chg="add del mod modCrop">
          <ac:chgData name="Nicolás Ignacio Araya Rivera" userId="d33c523cfd04ac5b" providerId="LiveId" clId="{FCB0389D-E35B-446C-9CA2-3301441A8734}" dt="2021-09-21T20:59:28.774" v="5093" actId="478"/>
          <ac:picMkLst>
            <pc:docMk/>
            <pc:sldMk cId="4242435892" sldId="288"/>
            <ac:picMk id="4" creationId="{CEFD70EA-29A9-4B7E-B3BA-D9FBF86B5DCF}"/>
          </ac:picMkLst>
        </pc:picChg>
      </pc:sldChg>
      <pc:sldChg chg="addSp delSp modSp new del">
        <pc:chgData name="Nicolás Ignacio Araya Rivera" userId="d33c523cfd04ac5b" providerId="LiveId" clId="{FCB0389D-E35B-446C-9CA2-3301441A8734}" dt="2021-09-21T22:29:44.991" v="8268" actId="47"/>
        <pc:sldMkLst>
          <pc:docMk/>
          <pc:sldMk cId="2717532223" sldId="289"/>
        </pc:sldMkLst>
        <pc:spChg chg="del">
          <ac:chgData name="Nicolás Ignacio Araya Rivera" userId="d33c523cfd04ac5b" providerId="LiveId" clId="{FCB0389D-E35B-446C-9CA2-3301441A8734}" dt="2021-09-21T22:20:43.065" v="8105"/>
          <ac:spMkLst>
            <pc:docMk/>
            <pc:sldMk cId="2717532223" sldId="289"/>
            <ac:spMk id="3" creationId="{E7FA720E-4482-4E2D-B912-2892F5D3C194}"/>
          </ac:spMkLst>
        </pc:spChg>
        <pc:picChg chg="add mod">
          <ac:chgData name="Nicolás Ignacio Araya Rivera" userId="d33c523cfd04ac5b" providerId="LiveId" clId="{FCB0389D-E35B-446C-9CA2-3301441A8734}" dt="2021-09-21T22:20:43.065" v="8105"/>
          <ac:picMkLst>
            <pc:docMk/>
            <pc:sldMk cId="2717532223" sldId="289"/>
            <ac:picMk id="4" creationId="{A676D09E-3C7B-4AAE-8312-8E38144625E8}"/>
          </ac:picMkLst>
        </pc:picChg>
      </pc:sldChg>
      <pc:sldChg chg="add">
        <pc:chgData name="Nicolás Ignacio Araya Rivera" userId="d33c523cfd04ac5b" providerId="LiveId" clId="{FCB0389D-E35B-446C-9CA2-3301441A8734}" dt="2021-09-27T02:13:32.694" v="9537"/>
        <pc:sldMkLst>
          <pc:docMk/>
          <pc:sldMk cId="3057965535" sldId="289"/>
        </pc:sldMkLst>
      </pc:sldChg>
      <pc:sldChg chg="addSp delSp modSp new mod ord">
        <pc:chgData name="Nicolás Ignacio Araya Rivera" userId="d33c523cfd04ac5b" providerId="LiveId" clId="{FCB0389D-E35B-446C-9CA2-3301441A8734}" dt="2021-09-21T22:35:28.386" v="8407" actId="478"/>
        <pc:sldMkLst>
          <pc:docMk/>
          <pc:sldMk cId="222220326" sldId="290"/>
        </pc:sldMkLst>
        <pc:spChg chg="del">
          <ac:chgData name="Nicolás Ignacio Araya Rivera" userId="d33c523cfd04ac5b" providerId="LiveId" clId="{FCB0389D-E35B-446C-9CA2-3301441A8734}" dt="2021-09-21T22:24:10.639" v="8184" actId="478"/>
          <ac:spMkLst>
            <pc:docMk/>
            <pc:sldMk cId="222220326" sldId="290"/>
            <ac:spMk id="2" creationId="{E31FC230-C45C-4268-BE3B-107A6CBCDD60}"/>
          </ac:spMkLst>
        </pc:spChg>
        <pc:spChg chg="add del mod">
          <ac:chgData name="Nicolás Ignacio Araya Rivera" userId="d33c523cfd04ac5b" providerId="LiveId" clId="{FCB0389D-E35B-446C-9CA2-3301441A8734}" dt="2021-09-21T22:34:16.043" v="8400" actId="20577"/>
          <ac:spMkLst>
            <pc:docMk/>
            <pc:sldMk cId="222220326" sldId="290"/>
            <ac:spMk id="3" creationId="{EA3B3413-237D-4DB3-AB03-9E34482AD59A}"/>
          </ac:spMkLst>
        </pc:spChg>
        <pc:picChg chg="add del mod">
          <ac:chgData name="Nicolás Ignacio Araya Rivera" userId="d33c523cfd04ac5b" providerId="LiveId" clId="{FCB0389D-E35B-446C-9CA2-3301441A8734}" dt="2021-09-21T22:21:25.018" v="8118"/>
          <ac:picMkLst>
            <pc:docMk/>
            <pc:sldMk cId="222220326" sldId="290"/>
            <ac:picMk id="4" creationId="{6B9D7400-7766-4826-B07A-77D79EDDFF3C}"/>
          </ac:picMkLst>
        </pc:picChg>
        <pc:picChg chg="add del mod">
          <ac:chgData name="Nicolás Ignacio Araya Rivera" userId="d33c523cfd04ac5b" providerId="LiveId" clId="{FCB0389D-E35B-446C-9CA2-3301441A8734}" dt="2021-09-21T22:29:40.996" v="8267" actId="478"/>
          <ac:picMkLst>
            <pc:docMk/>
            <pc:sldMk cId="222220326" sldId="290"/>
            <ac:picMk id="5" creationId="{F1599501-3150-4D98-85F1-47F5799B4824}"/>
          </ac:picMkLst>
        </pc:picChg>
        <pc:picChg chg="add del mod">
          <ac:chgData name="Nicolás Ignacio Araya Rivera" userId="d33c523cfd04ac5b" providerId="LiveId" clId="{FCB0389D-E35B-446C-9CA2-3301441A8734}" dt="2021-09-21T22:35:28.386" v="8407" actId="478"/>
          <ac:picMkLst>
            <pc:docMk/>
            <pc:sldMk cId="222220326" sldId="290"/>
            <ac:picMk id="6" creationId="{708756D6-8523-472A-9D4A-CC5385F53084}"/>
          </ac:picMkLst>
        </pc:picChg>
      </pc:sldChg>
      <pc:sldChg chg="add">
        <pc:chgData name="Nicolás Ignacio Araya Rivera" userId="d33c523cfd04ac5b" providerId="LiveId" clId="{FCB0389D-E35B-446C-9CA2-3301441A8734}" dt="2021-09-27T02:13:32.694" v="9537"/>
        <pc:sldMkLst>
          <pc:docMk/>
          <pc:sldMk cId="1919493973" sldId="291"/>
        </pc:sldMkLst>
      </pc:sldChg>
      <pc:sldChg chg="add">
        <pc:chgData name="Nicolás Ignacio Araya Rivera" userId="d33c523cfd04ac5b" providerId="LiveId" clId="{FCB0389D-E35B-446C-9CA2-3301441A8734}" dt="2021-09-27T02:13:32.694" v="9537"/>
        <pc:sldMkLst>
          <pc:docMk/>
          <pc:sldMk cId="3459700727" sldId="292"/>
        </pc:sldMkLst>
      </pc:sldChg>
      <pc:sldChg chg="add">
        <pc:chgData name="Nicolás Ignacio Araya Rivera" userId="d33c523cfd04ac5b" providerId="LiveId" clId="{FCB0389D-E35B-446C-9CA2-3301441A8734}" dt="2021-09-27T02:13:32.694" v="9537"/>
        <pc:sldMkLst>
          <pc:docMk/>
          <pc:sldMk cId="1935011999" sldId="293"/>
        </pc:sldMkLst>
      </pc:sldChg>
      <pc:sldChg chg="add">
        <pc:chgData name="Nicolás Ignacio Araya Rivera" userId="d33c523cfd04ac5b" providerId="LiveId" clId="{FCB0389D-E35B-446C-9CA2-3301441A8734}" dt="2021-09-27T02:13:32.694" v="9537"/>
        <pc:sldMkLst>
          <pc:docMk/>
          <pc:sldMk cId="2561309599" sldId="294"/>
        </pc:sldMkLst>
      </pc:sldChg>
      <pc:sldChg chg="add">
        <pc:chgData name="Nicolás Ignacio Araya Rivera" userId="d33c523cfd04ac5b" providerId="LiveId" clId="{FCB0389D-E35B-446C-9CA2-3301441A8734}" dt="2021-09-27T02:13:32.694" v="9537"/>
        <pc:sldMkLst>
          <pc:docMk/>
          <pc:sldMk cId="2808727329" sldId="295"/>
        </pc:sldMkLst>
      </pc:sldChg>
      <pc:sldChg chg="add">
        <pc:chgData name="Nicolás Ignacio Araya Rivera" userId="d33c523cfd04ac5b" providerId="LiveId" clId="{FCB0389D-E35B-446C-9CA2-3301441A8734}" dt="2021-09-27T02:13:32.694" v="9537"/>
        <pc:sldMkLst>
          <pc:docMk/>
          <pc:sldMk cId="3088552585" sldId="296"/>
        </pc:sldMkLst>
      </pc:sldChg>
      <pc:sldChg chg="add">
        <pc:chgData name="Nicolás Ignacio Araya Rivera" userId="d33c523cfd04ac5b" providerId="LiveId" clId="{FCB0389D-E35B-446C-9CA2-3301441A8734}" dt="2021-09-27T02:13:32.694" v="9537"/>
        <pc:sldMkLst>
          <pc:docMk/>
          <pc:sldMk cId="1080383349" sldId="297"/>
        </pc:sldMkLst>
      </pc:sldChg>
      <pc:sldChg chg="add">
        <pc:chgData name="Nicolás Ignacio Araya Rivera" userId="d33c523cfd04ac5b" providerId="LiveId" clId="{FCB0389D-E35B-446C-9CA2-3301441A8734}" dt="2021-09-27T02:13:32.694" v="9537"/>
        <pc:sldMkLst>
          <pc:docMk/>
          <pc:sldMk cId="3780665990" sldId="298"/>
        </pc:sldMkLst>
      </pc:sldChg>
      <pc:sldChg chg="add">
        <pc:chgData name="Nicolás Ignacio Araya Rivera" userId="d33c523cfd04ac5b" providerId="LiveId" clId="{FCB0389D-E35B-446C-9CA2-3301441A8734}" dt="2021-09-27T02:13:32.694" v="9537"/>
        <pc:sldMkLst>
          <pc:docMk/>
          <pc:sldMk cId="2980530325" sldId="299"/>
        </pc:sldMkLst>
      </pc:sldChg>
      <pc:sldChg chg="add">
        <pc:chgData name="Nicolás Ignacio Araya Rivera" userId="d33c523cfd04ac5b" providerId="LiveId" clId="{FCB0389D-E35B-446C-9CA2-3301441A8734}" dt="2021-09-27T02:13:32.694" v="9537"/>
        <pc:sldMkLst>
          <pc:docMk/>
          <pc:sldMk cId="2329522197" sldId="300"/>
        </pc:sldMkLst>
      </pc:sldChg>
      <pc:sldChg chg="modSp">
        <pc:chgData name="Nicolás Ignacio Araya Rivera" userId="d33c523cfd04ac5b" providerId="LiveId" clId="{FCB0389D-E35B-446C-9CA2-3301441A8734}" dt="2021-10-04T02:43:40.332" v="9656" actId="207"/>
        <pc:sldMkLst>
          <pc:docMk/>
          <pc:sldMk cId="2189265858" sldId="303"/>
        </pc:sldMkLst>
        <pc:spChg chg="mod">
          <ac:chgData name="Nicolás Ignacio Araya Rivera" userId="d33c523cfd04ac5b" providerId="LiveId" clId="{FCB0389D-E35B-446C-9CA2-3301441A8734}" dt="2021-10-04T02:43:40.332" v="9656" actId="207"/>
          <ac:spMkLst>
            <pc:docMk/>
            <pc:sldMk cId="2189265858" sldId="303"/>
            <ac:spMk id="2" creationId="{00000000-0000-0000-0000-000000000000}"/>
          </ac:spMkLst>
        </pc:spChg>
      </pc:sldChg>
      <pc:sldChg chg="modSp mod">
        <pc:chgData name="Nicolás Ignacio Araya Rivera" userId="d33c523cfd04ac5b" providerId="LiveId" clId="{FCB0389D-E35B-446C-9CA2-3301441A8734}" dt="2021-10-04T02:43:48.174" v="9657" actId="207"/>
        <pc:sldMkLst>
          <pc:docMk/>
          <pc:sldMk cId="3015465100" sldId="304"/>
        </pc:sldMkLst>
        <pc:spChg chg="mod">
          <ac:chgData name="Nicolás Ignacio Araya Rivera" userId="d33c523cfd04ac5b" providerId="LiveId" clId="{FCB0389D-E35B-446C-9CA2-3301441A8734}" dt="2021-10-04T02:43:48.174" v="9657" actId="207"/>
          <ac:spMkLst>
            <pc:docMk/>
            <pc:sldMk cId="3015465100" sldId="304"/>
            <ac:spMk id="2" creationId="{00000000-0000-0000-0000-000000000000}"/>
          </ac:spMkLst>
        </pc:spChg>
      </pc:sldChg>
      <pc:sldChg chg="add">
        <pc:chgData name="Nicolás Ignacio Araya Rivera" userId="d33c523cfd04ac5b" providerId="LiveId" clId="{FCB0389D-E35B-446C-9CA2-3301441A8734}" dt="2021-09-21T22:37:38.299" v="8688"/>
        <pc:sldMkLst>
          <pc:docMk/>
          <pc:sldMk cId="599958700" sldId="474"/>
        </pc:sldMkLst>
      </pc:sldChg>
      <pc:sldChg chg="modSp new del mod">
        <pc:chgData name="Nicolás Ignacio Araya Rivera" userId="d33c523cfd04ac5b" providerId="LiveId" clId="{FCB0389D-E35B-446C-9CA2-3301441A8734}" dt="2021-09-21T23:04:51.458" v="8741" actId="47"/>
        <pc:sldMkLst>
          <pc:docMk/>
          <pc:sldMk cId="3862682586" sldId="475"/>
        </pc:sldMkLst>
        <pc:spChg chg="mod">
          <ac:chgData name="Nicolás Ignacio Araya Rivera" userId="d33c523cfd04ac5b" providerId="LiveId" clId="{FCB0389D-E35B-446C-9CA2-3301441A8734}" dt="2021-09-21T23:02:57.653" v="8739" actId="20577"/>
          <ac:spMkLst>
            <pc:docMk/>
            <pc:sldMk cId="3862682586" sldId="475"/>
            <ac:spMk id="2" creationId="{0E9A62A6-2229-49C0-A4C3-4B5F90FE7168}"/>
          </ac:spMkLst>
        </pc:spChg>
      </pc:sldChg>
      <pc:sldChg chg="modSp add del mod">
        <pc:chgData name="Nicolás Ignacio Araya Rivera" userId="d33c523cfd04ac5b" providerId="LiveId" clId="{FCB0389D-E35B-446C-9CA2-3301441A8734}" dt="2021-09-21T23:48:52.853" v="8964" actId="47"/>
        <pc:sldMkLst>
          <pc:docMk/>
          <pc:sldMk cId="1375358849" sldId="476"/>
        </pc:sldMkLst>
        <pc:spChg chg="mod">
          <ac:chgData name="Nicolás Ignacio Araya Rivera" userId="d33c523cfd04ac5b" providerId="LiveId" clId="{FCB0389D-E35B-446C-9CA2-3301441A8734}" dt="2021-09-21T23:06:03.041" v="8799" actId="207"/>
          <ac:spMkLst>
            <pc:docMk/>
            <pc:sldMk cId="1375358849" sldId="476"/>
            <ac:spMk id="2" creationId="{00000000-0000-0000-0000-000000000000}"/>
          </ac:spMkLst>
        </pc:spChg>
      </pc:sldChg>
      <pc:sldChg chg="add del">
        <pc:chgData name="Nicolás Ignacio Araya Rivera" userId="d33c523cfd04ac5b" providerId="LiveId" clId="{FCB0389D-E35B-446C-9CA2-3301441A8734}" dt="2021-09-21T23:48:52.853" v="8964" actId="47"/>
        <pc:sldMkLst>
          <pc:docMk/>
          <pc:sldMk cId="155989932" sldId="477"/>
        </pc:sldMkLst>
      </pc:sldChg>
      <pc:sldChg chg="modSp add del mod">
        <pc:chgData name="Nicolás Ignacio Araya Rivera" userId="d33c523cfd04ac5b" providerId="LiveId" clId="{FCB0389D-E35B-446C-9CA2-3301441A8734}" dt="2021-09-21T23:48:52.853" v="8964" actId="47"/>
        <pc:sldMkLst>
          <pc:docMk/>
          <pc:sldMk cId="998382469" sldId="478"/>
        </pc:sldMkLst>
        <pc:spChg chg="mod">
          <ac:chgData name="Nicolás Ignacio Araya Rivera" userId="d33c523cfd04ac5b" providerId="LiveId" clId="{FCB0389D-E35B-446C-9CA2-3301441A8734}" dt="2021-09-21T23:06:40.910" v="8803" actId="207"/>
          <ac:spMkLst>
            <pc:docMk/>
            <pc:sldMk cId="998382469" sldId="478"/>
            <ac:spMk id="2" creationId="{00000000-0000-0000-0000-000000000000}"/>
          </ac:spMkLst>
        </pc:spChg>
      </pc:sldChg>
      <pc:sldChg chg="modSp add del mod">
        <pc:chgData name="Nicolás Ignacio Araya Rivera" userId="d33c523cfd04ac5b" providerId="LiveId" clId="{FCB0389D-E35B-446C-9CA2-3301441A8734}" dt="2021-09-21T23:48:52.853" v="8964" actId="47"/>
        <pc:sldMkLst>
          <pc:docMk/>
          <pc:sldMk cId="807250244" sldId="479"/>
        </pc:sldMkLst>
        <pc:spChg chg="mod">
          <ac:chgData name="Nicolás Ignacio Araya Rivera" userId="d33c523cfd04ac5b" providerId="LiveId" clId="{FCB0389D-E35B-446C-9CA2-3301441A8734}" dt="2021-09-21T23:07:29.114" v="8837" actId="6549"/>
          <ac:spMkLst>
            <pc:docMk/>
            <pc:sldMk cId="807250244" sldId="479"/>
            <ac:spMk id="2" creationId="{00000000-0000-0000-0000-000000000000}"/>
          </ac:spMkLst>
        </pc:spChg>
      </pc:sldChg>
      <pc:sldChg chg="new del">
        <pc:chgData name="Nicolás Ignacio Araya Rivera" userId="d33c523cfd04ac5b" providerId="LiveId" clId="{FCB0389D-E35B-446C-9CA2-3301441A8734}" dt="2021-09-21T23:07:58.211" v="8843" actId="47"/>
        <pc:sldMkLst>
          <pc:docMk/>
          <pc:sldMk cId="2212778868" sldId="480"/>
        </pc:sldMkLst>
      </pc:sldChg>
      <pc:sldChg chg="delSp modSp new del mod ord">
        <pc:chgData name="Nicolás Ignacio Araya Rivera" userId="d33c523cfd04ac5b" providerId="LiveId" clId="{FCB0389D-E35B-446C-9CA2-3301441A8734}" dt="2021-09-21T23:48:52.853" v="8964" actId="47"/>
        <pc:sldMkLst>
          <pc:docMk/>
          <pc:sldMk cId="1706391954" sldId="481"/>
        </pc:sldMkLst>
        <pc:spChg chg="del">
          <ac:chgData name="Nicolás Ignacio Araya Rivera" userId="d33c523cfd04ac5b" providerId="LiveId" clId="{FCB0389D-E35B-446C-9CA2-3301441A8734}" dt="2021-09-21T23:08:04.023" v="8846" actId="478"/>
          <ac:spMkLst>
            <pc:docMk/>
            <pc:sldMk cId="1706391954" sldId="481"/>
            <ac:spMk id="2" creationId="{244E06E1-36D9-4DC0-857C-4593A875328C}"/>
          </ac:spMkLst>
        </pc:spChg>
        <pc:spChg chg="mod">
          <ac:chgData name="Nicolás Ignacio Araya Rivera" userId="d33c523cfd04ac5b" providerId="LiveId" clId="{FCB0389D-E35B-446C-9CA2-3301441A8734}" dt="2021-09-21T23:08:48.077" v="8864" actId="20577"/>
          <ac:spMkLst>
            <pc:docMk/>
            <pc:sldMk cId="1706391954" sldId="481"/>
            <ac:spMk id="3" creationId="{AE28312F-4991-40E5-9BFE-03464986E560}"/>
          </ac:spMkLst>
        </pc:spChg>
      </pc:sldChg>
      <pc:sldChg chg="modSp add mod">
        <pc:chgData name="Nicolás Ignacio Araya Rivera" userId="d33c523cfd04ac5b" providerId="LiveId" clId="{FCB0389D-E35B-446C-9CA2-3301441A8734}" dt="2021-09-21T23:24:01.221" v="8891" actId="6549"/>
        <pc:sldMkLst>
          <pc:docMk/>
          <pc:sldMk cId="2320069412" sldId="482"/>
        </pc:sldMkLst>
        <pc:spChg chg="mod">
          <ac:chgData name="Nicolás Ignacio Araya Rivera" userId="d33c523cfd04ac5b" providerId="LiveId" clId="{FCB0389D-E35B-446C-9CA2-3301441A8734}" dt="2021-09-21T23:24:01.221" v="8891" actId="6549"/>
          <ac:spMkLst>
            <pc:docMk/>
            <pc:sldMk cId="2320069412" sldId="482"/>
            <ac:spMk id="2" creationId="{00000000-0000-0000-0000-000000000000}"/>
          </ac:spMkLst>
        </pc:spChg>
      </pc:sldChg>
      <pc:sldChg chg="add">
        <pc:chgData name="Nicolás Ignacio Araya Rivera" userId="d33c523cfd04ac5b" providerId="LiveId" clId="{FCB0389D-E35B-446C-9CA2-3301441A8734}" dt="2021-09-21T23:23:57.022" v="8890"/>
        <pc:sldMkLst>
          <pc:docMk/>
          <pc:sldMk cId="964642268" sldId="483"/>
        </pc:sldMkLst>
      </pc:sldChg>
      <pc:sldChg chg="add">
        <pc:chgData name="Nicolás Ignacio Araya Rivera" userId="d33c523cfd04ac5b" providerId="LiveId" clId="{FCB0389D-E35B-446C-9CA2-3301441A8734}" dt="2021-09-21T23:23:57.022" v="8890"/>
        <pc:sldMkLst>
          <pc:docMk/>
          <pc:sldMk cId="1982811034" sldId="484"/>
        </pc:sldMkLst>
      </pc:sldChg>
      <pc:sldChg chg="add">
        <pc:chgData name="Nicolás Ignacio Araya Rivera" userId="d33c523cfd04ac5b" providerId="LiveId" clId="{FCB0389D-E35B-446C-9CA2-3301441A8734}" dt="2021-09-21T23:23:57.022" v="8890"/>
        <pc:sldMkLst>
          <pc:docMk/>
          <pc:sldMk cId="88794882" sldId="485"/>
        </pc:sldMkLst>
      </pc:sldChg>
      <pc:sldChg chg="add">
        <pc:chgData name="Nicolás Ignacio Araya Rivera" userId="d33c523cfd04ac5b" providerId="LiveId" clId="{FCB0389D-E35B-446C-9CA2-3301441A8734}" dt="2021-09-21T23:23:57.022" v="8890"/>
        <pc:sldMkLst>
          <pc:docMk/>
          <pc:sldMk cId="891668280" sldId="486"/>
        </pc:sldMkLst>
      </pc:sldChg>
      <pc:sldChg chg="add">
        <pc:chgData name="Nicolás Ignacio Araya Rivera" userId="d33c523cfd04ac5b" providerId="LiveId" clId="{FCB0389D-E35B-446C-9CA2-3301441A8734}" dt="2021-09-21T23:23:57.022" v="8890"/>
        <pc:sldMkLst>
          <pc:docMk/>
          <pc:sldMk cId="3511953624" sldId="487"/>
        </pc:sldMkLst>
      </pc:sldChg>
      <pc:sldChg chg="modSp add mod">
        <pc:chgData name="Nicolás Ignacio Araya Rivera" userId="d33c523cfd04ac5b" providerId="LiveId" clId="{FCB0389D-E35B-446C-9CA2-3301441A8734}" dt="2021-09-22T02:15:01.973" v="9528" actId="20577"/>
        <pc:sldMkLst>
          <pc:docMk/>
          <pc:sldMk cId="2765833647" sldId="488"/>
        </pc:sldMkLst>
        <pc:spChg chg="mod">
          <ac:chgData name="Nicolás Ignacio Araya Rivera" userId="d33c523cfd04ac5b" providerId="LiveId" clId="{FCB0389D-E35B-446C-9CA2-3301441A8734}" dt="2021-09-22T02:15:01.973" v="9528" actId="20577"/>
          <ac:spMkLst>
            <pc:docMk/>
            <pc:sldMk cId="2765833647" sldId="488"/>
            <ac:spMk id="2" creationId="{00000000-0000-0000-0000-000000000000}"/>
          </ac:spMkLst>
        </pc:spChg>
      </pc:sldChg>
      <pc:sldChg chg="add">
        <pc:chgData name="Nicolás Ignacio Araya Rivera" userId="d33c523cfd04ac5b" providerId="LiveId" clId="{FCB0389D-E35B-446C-9CA2-3301441A8734}" dt="2021-09-21T23:23:57.022" v="8890"/>
        <pc:sldMkLst>
          <pc:docMk/>
          <pc:sldMk cId="1577437586" sldId="489"/>
        </pc:sldMkLst>
      </pc:sldChg>
      <pc:sldChg chg="add">
        <pc:chgData name="Nicolás Ignacio Araya Rivera" userId="d33c523cfd04ac5b" providerId="LiveId" clId="{FCB0389D-E35B-446C-9CA2-3301441A8734}" dt="2021-09-21T23:23:57.022" v="8890"/>
        <pc:sldMkLst>
          <pc:docMk/>
          <pc:sldMk cId="3540865712" sldId="490"/>
        </pc:sldMkLst>
      </pc:sldChg>
      <pc:sldChg chg="modSp add mod">
        <pc:chgData name="Nicolás Ignacio Araya Rivera" userId="d33c523cfd04ac5b" providerId="LiveId" clId="{FCB0389D-E35B-446C-9CA2-3301441A8734}" dt="2021-09-21T23:30:05.747" v="8930" actId="20577"/>
        <pc:sldMkLst>
          <pc:docMk/>
          <pc:sldMk cId="4025634450" sldId="491"/>
        </pc:sldMkLst>
        <pc:spChg chg="mod">
          <ac:chgData name="Nicolás Ignacio Araya Rivera" userId="d33c523cfd04ac5b" providerId="LiveId" clId="{FCB0389D-E35B-446C-9CA2-3301441A8734}" dt="2021-09-21T23:30:05.747" v="8930" actId="20577"/>
          <ac:spMkLst>
            <pc:docMk/>
            <pc:sldMk cId="4025634450" sldId="491"/>
            <ac:spMk id="2" creationId="{00000000-0000-0000-0000-000000000000}"/>
          </ac:spMkLst>
        </pc:spChg>
      </pc:sldChg>
      <pc:sldChg chg="addSp delSp modSp new mod">
        <pc:chgData name="Nicolás Ignacio Araya Rivera" userId="d33c523cfd04ac5b" providerId="LiveId" clId="{FCB0389D-E35B-446C-9CA2-3301441A8734}" dt="2021-09-22T02:10:57.376" v="9513" actId="478"/>
        <pc:sldMkLst>
          <pc:docMk/>
          <pc:sldMk cId="2382112745" sldId="492"/>
        </pc:sldMkLst>
        <pc:spChg chg="mod">
          <ac:chgData name="Nicolás Ignacio Araya Rivera" userId="d33c523cfd04ac5b" providerId="LiveId" clId="{FCB0389D-E35B-446C-9CA2-3301441A8734}" dt="2021-09-21T23:42:41.585" v="8960" actId="20577"/>
          <ac:spMkLst>
            <pc:docMk/>
            <pc:sldMk cId="2382112745" sldId="492"/>
            <ac:spMk id="2" creationId="{E2A84835-E5DB-45D9-A7E3-DC0EB2597ECC}"/>
          </ac:spMkLst>
        </pc:spChg>
        <pc:spChg chg="mod">
          <ac:chgData name="Nicolás Ignacio Araya Rivera" userId="d33c523cfd04ac5b" providerId="LiveId" clId="{FCB0389D-E35B-446C-9CA2-3301441A8734}" dt="2021-09-22T02:10:49.405" v="9512" actId="20577"/>
          <ac:spMkLst>
            <pc:docMk/>
            <pc:sldMk cId="2382112745" sldId="492"/>
            <ac:spMk id="3" creationId="{87106DA6-3072-4466-A630-A8FB351FAE60}"/>
          </ac:spMkLst>
        </pc:spChg>
        <pc:picChg chg="add del mod">
          <ac:chgData name="Nicolás Ignacio Araya Rivera" userId="d33c523cfd04ac5b" providerId="LiveId" clId="{FCB0389D-E35B-446C-9CA2-3301441A8734}" dt="2021-09-22T02:10:57.376" v="9513" actId="478"/>
          <ac:picMkLst>
            <pc:docMk/>
            <pc:sldMk cId="2382112745" sldId="492"/>
            <ac:picMk id="5" creationId="{3F6F0CD3-BEB1-4DCA-86B8-D2B993010DE3}"/>
          </ac:picMkLst>
        </pc:picChg>
      </pc:sldChg>
      <pc:sldChg chg="modSp new mod">
        <pc:chgData name="Nicolás Ignacio Araya Rivera" userId="d33c523cfd04ac5b" providerId="LiveId" clId="{FCB0389D-E35B-446C-9CA2-3301441A8734}" dt="2021-09-27T02:08:06.980" v="9535" actId="20577"/>
        <pc:sldMkLst>
          <pc:docMk/>
          <pc:sldMk cId="99898046" sldId="493"/>
        </pc:sldMkLst>
        <pc:spChg chg="mod">
          <ac:chgData name="Nicolás Ignacio Araya Rivera" userId="d33c523cfd04ac5b" providerId="LiveId" clId="{FCB0389D-E35B-446C-9CA2-3301441A8734}" dt="2021-09-27T02:08:06.980" v="9535" actId="20577"/>
          <ac:spMkLst>
            <pc:docMk/>
            <pc:sldMk cId="99898046" sldId="493"/>
            <ac:spMk id="2" creationId="{ACADBBE3-05E0-4704-83E6-4B5A34F5F358}"/>
          </ac:spMkLst>
        </pc:spChg>
      </pc:sldChg>
      <pc:sldChg chg="new">
        <pc:chgData name="Nicolás Ignacio Araya Rivera" userId="d33c523cfd04ac5b" providerId="LiveId" clId="{FCB0389D-E35B-446C-9CA2-3301441A8734}" dt="2021-09-27T02:13:31.713" v="9536" actId="680"/>
        <pc:sldMkLst>
          <pc:docMk/>
          <pc:sldMk cId="3008608985" sldId="494"/>
        </pc:sldMkLst>
      </pc:sldChg>
      <pc:sldChg chg="modSp add mod">
        <pc:chgData name="Nicolás Ignacio Araya Rivera" userId="d33c523cfd04ac5b" providerId="LiveId" clId="{FCB0389D-E35B-446C-9CA2-3301441A8734}" dt="2021-10-04T02:11:10.868" v="9551" actId="20577"/>
        <pc:sldMkLst>
          <pc:docMk/>
          <pc:sldMk cId="4181881193" sldId="495"/>
        </pc:sldMkLst>
        <pc:spChg chg="mod">
          <ac:chgData name="Nicolás Ignacio Araya Rivera" userId="d33c523cfd04ac5b" providerId="LiveId" clId="{FCB0389D-E35B-446C-9CA2-3301441A8734}" dt="2021-10-04T02:11:10.868" v="9551" actId="20577"/>
          <ac:spMkLst>
            <pc:docMk/>
            <pc:sldMk cId="4181881193" sldId="495"/>
            <ac:spMk id="2" creationId="{00000000-0000-0000-0000-000000000000}"/>
          </ac:spMkLst>
        </pc:spChg>
      </pc:sldChg>
      <pc:sldChg chg="addSp modSp add mod">
        <pc:chgData name="Nicolás Ignacio Araya Rivera" userId="d33c523cfd04ac5b" providerId="LiveId" clId="{FCB0389D-E35B-446C-9CA2-3301441A8734}" dt="2021-10-04T02:38:59.282" v="9630" actId="207"/>
        <pc:sldMkLst>
          <pc:docMk/>
          <pc:sldMk cId="21268028" sldId="496"/>
        </pc:sldMkLst>
        <pc:spChg chg="mod">
          <ac:chgData name="Nicolás Ignacio Araya Rivera" userId="d33c523cfd04ac5b" providerId="LiveId" clId="{FCB0389D-E35B-446C-9CA2-3301441A8734}" dt="2021-10-04T02:38:59.282" v="9630" actId="207"/>
          <ac:spMkLst>
            <pc:docMk/>
            <pc:sldMk cId="21268028" sldId="496"/>
            <ac:spMk id="2" creationId="{00000000-0000-0000-0000-000000000000}"/>
          </ac:spMkLst>
        </pc:spChg>
        <pc:picChg chg="add mod">
          <ac:chgData name="Nicolás Ignacio Araya Rivera" userId="d33c523cfd04ac5b" providerId="LiveId" clId="{FCB0389D-E35B-446C-9CA2-3301441A8734}" dt="2021-10-04T02:13:42.907" v="9554" actId="1076"/>
          <ac:picMkLst>
            <pc:docMk/>
            <pc:sldMk cId="21268028" sldId="496"/>
            <ac:picMk id="3" creationId="{CB08B089-4271-4C00-B81A-B2ED5FB98BBA}"/>
          </ac:picMkLst>
        </pc:picChg>
      </pc:sldChg>
      <pc:sldChg chg="modSp add">
        <pc:chgData name="Nicolás Ignacio Araya Rivera" userId="d33c523cfd04ac5b" providerId="LiveId" clId="{FCB0389D-E35B-446C-9CA2-3301441A8734}" dt="2021-10-04T02:40:12.551" v="9646" actId="20577"/>
        <pc:sldMkLst>
          <pc:docMk/>
          <pc:sldMk cId="1694896669" sldId="497"/>
        </pc:sldMkLst>
        <pc:spChg chg="mod">
          <ac:chgData name="Nicolás Ignacio Araya Rivera" userId="d33c523cfd04ac5b" providerId="LiveId" clId="{FCB0389D-E35B-446C-9CA2-3301441A8734}" dt="2021-10-04T02:40:12.551" v="9646" actId="20577"/>
          <ac:spMkLst>
            <pc:docMk/>
            <pc:sldMk cId="1694896669" sldId="497"/>
            <ac:spMk id="2" creationId="{00000000-0000-0000-0000-000000000000}"/>
          </ac:spMkLst>
        </pc:spChg>
      </pc:sldChg>
      <pc:sldChg chg="addSp modSp add mod">
        <pc:chgData name="Nicolás Ignacio Araya Rivera" userId="d33c523cfd04ac5b" providerId="LiveId" clId="{FCB0389D-E35B-446C-9CA2-3301441A8734}" dt="2021-10-04T02:17:16.282" v="9559" actId="14100"/>
        <pc:sldMkLst>
          <pc:docMk/>
          <pc:sldMk cId="2442128679" sldId="498"/>
        </pc:sldMkLst>
        <pc:spChg chg="mod">
          <ac:chgData name="Nicolás Ignacio Araya Rivera" userId="d33c523cfd04ac5b" providerId="LiveId" clId="{FCB0389D-E35B-446C-9CA2-3301441A8734}" dt="2021-10-04T02:16:32.998" v="9555" actId="6549"/>
          <ac:spMkLst>
            <pc:docMk/>
            <pc:sldMk cId="2442128679" sldId="498"/>
            <ac:spMk id="2" creationId="{00000000-0000-0000-0000-000000000000}"/>
          </ac:spMkLst>
        </pc:spChg>
        <pc:picChg chg="add mod">
          <ac:chgData name="Nicolás Ignacio Araya Rivera" userId="d33c523cfd04ac5b" providerId="LiveId" clId="{FCB0389D-E35B-446C-9CA2-3301441A8734}" dt="2021-10-04T02:17:16.282" v="9559" actId="14100"/>
          <ac:picMkLst>
            <pc:docMk/>
            <pc:sldMk cId="2442128679" sldId="498"/>
            <ac:picMk id="3" creationId="{5BF8F92F-56A6-470A-BE24-14536BA1E817}"/>
          </ac:picMkLst>
        </pc:picChg>
      </pc:sldChg>
      <pc:sldChg chg="add">
        <pc:chgData name="Nicolás Ignacio Araya Rivera" userId="d33c523cfd04ac5b" providerId="LiveId" clId="{FCB0389D-E35B-446C-9CA2-3301441A8734}" dt="2021-09-27T02:13:32.694" v="9537"/>
        <pc:sldMkLst>
          <pc:docMk/>
          <pc:sldMk cId="3031008634" sldId="499"/>
        </pc:sldMkLst>
      </pc:sldChg>
      <pc:sldChg chg="add">
        <pc:chgData name="Nicolás Ignacio Araya Rivera" userId="d33c523cfd04ac5b" providerId="LiveId" clId="{FCB0389D-E35B-446C-9CA2-3301441A8734}" dt="2021-09-27T02:13:32.694" v="9537"/>
        <pc:sldMkLst>
          <pc:docMk/>
          <pc:sldMk cId="1642509063" sldId="500"/>
        </pc:sldMkLst>
      </pc:sldChg>
      <pc:sldChg chg="add">
        <pc:chgData name="Nicolás Ignacio Araya Rivera" userId="d33c523cfd04ac5b" providerId="LiveId" clId="{FCB0389D-E35B-446C-9CA2-3301441A8734}" dt="2021-09-27T02:13:32.694" v="9537"/>
        <pc:sldMkLst>
          <pc:docMk/>
          <pc:sldMk cId="2172997178" sldId="501"/>
        </pc:sldMkLst>
      </pc:sldChg>
      <pc:sldChg chg="add">
        <pc:chgData name="Nicolás Ignacio Araya Rivera" userId="d33c523cfd04ac5b" providerId="LiveId" clId="{FCB0389D-E35B-446C-9CA2-3301441A8734}" dt="2021-09-27T02:13:32.694" v="9537"/>
        <pc:sldMkLst>
          <pc:docMk/>
          <pc:sldMk cId="3210967214" sldId="502"/>
        </pc:sldMkLst>
      </pc:sldChg>
      <pc:sldChg chg="add">
        <pc:chgData name="Nicolás Ignacio Araya Rivera" userId="d33c523cfd04ac5b" providerId="LiveId" clId="{FCB0389D-E35B-446C-9CA2-3301441A8734}" dt="2021-09-27T02:13:32.694" v="9537"/>
        <pc:sldMkLst>
          <pc:docMk/>
          <pc:sldMk cId="326430374" sldId="503"/>
        </pc:sldMkLst>
      </pc:sldChg>
      <pc:sldChg chg="add">
        <pc:chgData name="Nicolás Ignacio Araya Rivera" userId="d33c523cfd04ac5b" providerId="LiveId" clId="{FCB0389D-E35B-446C-9CA2-3301441A8734}" dt="2021-09-27T02:13:32.694" v="9537"/>
        <pc:sldMkLst>
          <pc:docMk/>
          <pc:sldMk cId="2065531740" sldId="504"/>
        </pc:sldMkLst>
      </pc:sldChg>
      <pc:sldChg chg="add">
        <pc:chgData name="Nicolás Ignacio Araya Rivera" userId="d33c523cfd04ac5b" providerId="LiveId" clId="{FCB0389D-E35B-446C-9CA2-3301441A8734}" dt="2021-09-27T02:13:32.694" v="9537"/>
        <pc:sldMkLst>
          <pc:docMk/>
          <pc:sldMk cId="1159419362" sldId="505"/>
        </pc:sldMkLst>
      </pc:sldChg>
      <pc:sldChg chg="add">
        <pc:chgData name="Nicolás Ignacio Araya Rivera" userId="d33c523cfd04ac5b" providerId="LiveId" clId="{FCB0389D-E35B-446C-9CA2-3301441A8734}" dt="2021-09-27T02:13:32.694" v="9537"/>
        <pc:sldMkLst>
          <pc:docMk/>
          <pc:sldMk cId="2760623218" sldId="506"/>
        </pc:sldMkLst>
      </pc:sldChg>
      <pc:sldChg chg="add">
        <pc:chgData name="Nicolás Ignacio Araya Rivera" userId="d33c523cfd04ac5b" providerId="LiveId" clId="{FCB0389D-E35B-446C-9CA2-3301441A8734}" dt="2021-09-27T02:13:32.694" v="9537"/>
        <pc:sldMkLst>
          <pc:docMk/>
          <pc:sldMk cId="1569621120" sldId="507"/>
        </pc:sldMkLst>
      </pc:sldChg>
      <pc:sldChg chg="add ord">
        <pc:chgData name="Nicolás Ignacio Araya Rivera" userId="d33c523cfd04ac5b" providerId="LiveId" clId="{FCB0389D-E35B-446C-9CA2-3301441A8734}" dt="2021-09-27T02:14:00.014" v="9542"/>
        <pc:sldMkLst>
          <pc:docMk/>
          <pc:sldMk cId="1069866254" sldId="508"/>
        </pc:sldMkLst>
      </pc:sldChg>
      <pc:sldChg chg="modSp mod">
        <pc:chgData name="Nicolás Ignacio Araya Rivera" userId="d33c523cfd04ac5b" providerId="LiveId" clId="{FCB0389D-E35B-446C-9CA2-3301441A8734}" dt="2021-10-04T02:22:18.031" v="9611" actId="207"/>
        <pc:sldMkLst>
          <pc:docMk/>
          <pc:sldMk cId="608526081" sldId="510"/>
        </pc:sldMkLst>
        <pc:spChg chg="mod">
          <ac:chgData name="Nicolás Ignacio Araya Rivera" userId="d33c523cfd04ac5b" providerId="LiveId" clId="{FCB0389D-E35B-446C-9CA2-3301441A8734}" dt="2021-10-04T02:20:59.446" v="9607" actId="403"/>
          <ac:spMkLst>
            <pc:docMk/>
            <pc:sldMk cId="608526081" sldId="510"/>
            <ac:spMk id="3" creationId="{A62713F1-B4D1-4230-8D55-314315EBAE9A}"/>
          </ac:spMkLst>
        </pc:spChg>
        <pc:spChg chg="mod">
          <ac:chgData name="Nicolás Ignacio Araya Rivera" userId="d33c523cfd04ac5b" providerId="LiveId" clId="{FCB0389D-E35B-446C-9CA2-3301441A8734}" dt="2021-10-04T02:22:18.031" v="9611" actId="207"/>
          <ac:spMkLst>
            <pc:docMk/>
            <pc:sldMk cId="608526081" sldId="510"/>
            <ac:spMk id="7" creationId="{C88E7EE2-F219-43F0-A92C-0A90B7CFFF54}"/>
          </ac:spMkLst>
        </pc:spChg>
      </pc:sldChg>
      <pc:sldChg chg="modSp">
        <pc:chgData name="Nicolás Ignacio Araya Rivera" userId="d33c523cfd04ac5b" providerId="LiveId" clId="{FCB0389D-E35B-446C-9CA2-3301441A8734}" dt="2021-10-04T02:41:13.486" v="9648"/>
        <pc:sldMkLst>
          <pc:docMk/>
          <pc:sldMk cId="4032213928" sldId="519"/>
        </pc:sldMkLst>
        <pc:spChg chg="mod">
          <ac:chgData name="Nicolás Ignacio Araya Rivera" userId="d33c523cfd04ac5b" providerId="LiveId" clId="{FCB0389D-E35B-446C-9CA2-3301441A8734}" dt="2021-10-04T02:41:13.486" v="9648"/>
          <ac:spMkLst>
            <pc:docMk/>
            <pc:sldMk cId="4032213928" sldId="519"/>
            <ac:spMk id="3" creationId="{CB978895-91C0-4C7C-8734-71CD2AB2D92A}"/>
          </ac:spMkLst>
        </pc:spChg>
      </pc:sldChg>
      <pc:sldChg chg="modSp mod">
        <pc:chgData name="Nicolás Ignacio Araya Rivera" userId="d33c523cfd04ac5b" providerId="LiveId" clId="{FCB0389D-E35B-446C-9CA2-3301441A8734}" dt="2021-10-04T02:41:47.533" v="9655" actId="6549"/>
        <pc:sldMkLst>
          <pc:docMk/>
          <pc:sldMk cId="2839196848" sldId="520"/>
        </pc:sldMkLst>
        <pc:spChg chg="mod">
          <ac:chgData name="Nicolás Ignacio Araya Rivera" userId="d33c523cfd04ac5b" providerId="LiveId" clId="{FCB0389D-E35B-446C-9CA2-3301441A8734}" dt="2021-10-04T02:41:47.533" v="9655" actId="6549"/>
          <ac:spMkLst>
            <pc:docMk/>
            <pc:sldMk cId="2839196848" sldId="520"/>
            <ac:spMk id="3" creationId="{F73EFD7D-878E-4BEF-83AB-0D404930D9CF}"/>
          </ac:spMkLst>
        </pc:spChg>
      </pc:sldChg>
    </pc:docChg>
  </pc:docChgLst>
</pc:chgInfo>
</file>

<file path=ppt/ink/ink1.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67.08595" units="1/cm"/>
          <inkml:channelProperty channel="Y" name="resolution" value="40.29851" units="1/cm"/>
          <inkml:channelProperty channel="T" name="resolution" value="1" units="1/dev"/>
        </inkml:channelProperties>
      </inkml:inkSource>
      <inkml:timestamp xml:id="ts0" timeString="2021-10-04T11:29:28.183"/>
    </inkml:context>
    <inkml:brush xml:id="br0">
      <inkml:brushProperty name="width" value="0.05292" units="cm"/>
      <inkml:brushProperty name="height" value="0.05292" units="cm"/>
      <inkml:brushProperty name="color" value="#FF0000"/>
    </inkml:brush>
  </inkml:definitions>
  <inkml:trace contextRef="#ctx0" brushRef="#br0">10283 17127 0,'0'0'0,"18"0"15,0 0 17,-1 0-1,1 0-15,0 0 15,-1 0 0,19 0 16,-1 0 0,-18 0-32,1 0 1,0 0 0,-1 0 15,19 0-15,-19 0-1,19 0 1,-19 0-1,19 0 1,-1 0-16,18 0 16,17 0-1,-34-17 1,-1-1 0,0 18-1,-17 0 1,-1 0-1,1 0 1,0 0 0,17 0 15,-17 0-15,17 0-1,35 0 1,-17 0-1,18 0 1,-53 0 0,-1 0-1,18 0 1,-17 0 0,0 0-1,-1 0 1,1 0-1,0 0 1,17 0 0,-17 0-1,-1 0 17,18 0-17,-17 0 1,0 0-1,-1 0 1,19 0 0,-19 0 15,36 0-15,-18 0-1,-17 0 1,0 0-16,17 0 15,18 0 1,0 0 15,-35 0-15,34 0 0,-16 0-1,17 0 1,0 0-1,-18 0 1,18 0 0,17 0-1,1 0 1,-36 0 0,36 0-1,-18 0 1,0 0-1,-1 0 1,1 0 0,0 0 15,0 0-15,-18 0-1,-17 0 1,35 0-1,-18 0 1,-17 0 0,17 0-1,0 0 17,1 0-17,-19 0 1,1 0-1,0 0 1,-1 0 0,19 0 15,-19 0-15,1 0-1,0 0 16,-1 0 16</inkml:trace>
  <inkml:trace contextRef="#ctx0" brushRef="#br0" timeOffset="7456.11">10619 17057 0,'17'-18'31,"1"18"-15,0-17-16,-1 17 47,1-18 0,52 0-1,-17 18 1,35-35 16,-70 35-48,35 0 1,-18 0 0,-17 0-1,35 0 1,-18 0 0,0 0-16,1 0 15,-1 0 1,18 0-1,0 0 17,-18 0-17,0 0 1,1 0 0,-1 0-1,-17 0 1,-1 0-1,1 0 1,17 0 0,0 0-1,-17 0 1,17 0 0,-17 0-1,0 0 1,17 0-1,-18 0 1,1 0 0,0 0-1,-1 0 17,19 0-17,-19 0 1,19 0-1,-19 0 1,1 0 0,0 0-1,-1 0 1,1 0 0,-1 0-1,1 0 16,0 0 1,-1 0 15,1 0-32,0 0 16,-1 0 32,1 0-16</inkml:trace>
  <inkml:trace contextRef="#ctx0" brushRef="#br0" timeOffset="8472.06">12083 16863 0,'17'0'46,"1"0"-30,0 17 15,17 1 16,-18-18 16,1 0-16,-18 18-32,18-18 48,-18 17-16,-18-17-16,18 18-16,-18-18-15,18 18 16,-17-18 0,17 17-1,-18-17 1,1 0 15,-1 0-31,18 18 16,-18-18 31,1 0 15</inkml:trace>
  <inkml:trace contextRef="#ctx0" brushRef="#br0" timeOffset="10071.44">11342 16792 0,'17'0'46,"1"0"-30,0 0 15,-1 0-15,54 0 31,-1 18 0,-34-18-47,-1 0 15,18 0 17,-35 0-32,34 0 15,-16 0 1,-1 0-1,18 0 1,-18 0 15,18 0-15,-18 0 0,-17 0-1,17 0 1,-17 0-1,0 0 1,17 0 0,-17 0-1,17 0 1,-18 0 0,19 0-1,-19 0 1,36 0-1,35 0 17,36 0-17,35 0 1,-1 0 0,-16 0-1,-1 0 1,-88 0-1,17 0 1,-35 0 0,1 0-1,-1 0 1,-17 0 0,-1 0 15</inkml:trace>
  <inkml:trace contextRef="#ctx0" brushRef="#br0" timeOffset="10949.48">13370 16651 0,'18'18'15,"17"-1"1,0-17 0,-17 36 15,70-19 16,-88 1-47,36-18 15,-19 18 1,-17-1 0,0 1 62,0 0-63,0-1 17,-17-17-17,-1 18-15,0-18 16,1 17 0,-19 1-16,19-18 15,-1 0 1,-17 18-1,17-18 1,1 0 0,17 17-1,-18-17 1,0 0 0,1 0-1,17-17 1</inkml:trace>
  <inkml:trace contextRef="#ctx0" brushRef="#br0" timeOffset="12263.34">12806 16651 0,'17'0'16,"1"0"-1,0 0 1,-1 0 0,54-35 15,17 17 31,-35 18-15,-35 0-47,17 0 31,-17 0-15,-1 0 0,19 0-1,-19 0 1,1 0 0,-1 0-1,19 0 1,-19 0 15,1 0-15,17 0-1,1 0-15,-1 0 16,-18 0 0,36 0-1,-17 0 1,-1 0-1,18 0 1,35 0 0,36 0-1,-19 0 1,-16 0 0,-19 0-1,-35 0 16,1 0-15,-1 0 0,-17 0-1,-1-17 1,18-1 0,18 18-1,0-18 1,-35 18-1,17 0 1,-17 0 0,0 0 15</inkml:trace>
  <inkml:trace contextRef="#ctx0" brushRef="#br0" timeOffset="13405.14">14411 16404 0,'0'18'47,"18"-18"-32,-1 0 1,19 35 31,16-17 0,-34-1 0,17 19 0,-17-19-16,0-17-16,-18 18 157,0 0-140,-18-1-32,0-17 15,1 18 1,-19-18-1,1 0 1,-18 35 0,36-35-1,-1 18 1,-17-18 0,17 17-1,0-17 32,1 0-16</inkml:trace>
  <inkml:trace contextRef="#ctx0" brushRef="#br0" timeOffset="25297.08">13159 16598 0,'0'-17'47,"-18"17"-47,0 0 16,-17 0 15,0 0 16,17 0-47,-17 0 62,-18 17-15,18 1 0,-1-1-31,19-17-1,-1 18 1,0-18 0,1 18-1,17-1 1,-18-17-1,18 18 1,-17 0 0,-1-1 15,18 1 0,0 0-15,0-1-1,0 1 48,0 0-32,0-1-15,0 1 62,18-18-31,-18 17-32,0 1 48,17-18-47,1 0 46,-1 0-46,-17 18-1,18-18 17,0 0-17,-18 17 16,17-17-31,1 0 16,0 0 0,-1 0 15,1 0-15,0 0-1,-1 0 16,1 0-15,-1 0 31,1 0-31,0 0-1,-1 0 32,1 0-16,-18-17-15,18 17 0,-18-18-1,17 0 1,-17 1-1,18 17 17,-18-18-32,18 18 15,-18-35 17,0 17-17,17 18 1,1 0-1,-18-17 1,0-19 0,0 19-1,0-1 17,0 0-1,0 1 0,0-1-15,-18 18 15,18-18-15,-17 18-1,17-17 1,-18-1-1,0 18 1,1 0 0,-1-17-1,0 17 1,1 0 0,-1 0-1,0 0 1,1 0-1,-1 0 17</inkml:trace>
  <inkml:trace contextRef="#ctx0" brushRef="#br0" timeOffset="26606.97">13088 16845 0,'0'18'0,"0"-1"16,0 1-1,0 0-15,0-1 16,0 1-16,0 17 16,0 1-1,0-19-15,0 1 16,0 141 46,0-18-15,-18 17 0,1-16 0,17-107-31,0 0-1,0-17 1,0-1-16,0 1 31,0 0-15,0-1-1,17 1 1,1-18 0,-18 18-1,35-18 1,-17 17-1,0-17 1,17 18 0,0-1-1,18-17 1,18 18 0,-18 0-1,-1-18 1,1 17 15,-35-17-15,0 18-1</inkml:trace>
  <inkml:trace contextRef="#ctx0" brushRef="#br0" timeOffset="27483.21">13458 17762 0,'18'0'16,"0"0"0,-1 18-16,36 0 31,-35-18-31,-18 17 0,70 1 62,-34 17-15,-19-17-47,1 17 63,-18 0-32,-53 18 0,18-17-15,17-36-1,-17 35 1,17-17 0,1 17-1,17-18 1,0 1 0,0 0 15,17-18-31,19 17 15,34-17 1</inkml:trace>
  <inkml:trace contextRef="#ctx0" brushRef="#br0" timeOffset="29119.91">13970 18503 0,'0'-17'63,"0"-1"-48,0 0 1,0 1-16,0-124 47,18-106 0,17 88 15,-35 106-15,18 53-16,-1 0 0,1 35-15,-1 0 0,1 1-16,17 17 15,18 17 1,-17-17 0,-1-18-1,0-17 1,-35 0 15,18-18-15,-1 0 15,-17-18-15,18-17-1,0-18 1,-1-18-1,19-70 17,-36 124-32,0-36 15,0 35 1,17 18 62,1 0-47,-18 18-15,18 17 0,17-17-16,-35 17 15,35 0-15,-35-17 16,35 17-1,-17-17 1,35 35 15,-35-36-15,-1-17 0,1 18-16,-18 0 15,17-18 1,1 0 15,0 17-15,-1-17-1,1 0 63</inkml:trace>
  <inkml:trace contextRef="#ctx0" brushRef="#br0" timeOffset="38230.98">14676 18644 0,'-18'0'16,"0"0"-1,1 18 16,-1-18-31,-17 18 16,-89-1 31,89-17-47,-141 53 62,17-18-15,71-35 0,70 0 31,0 0-46,1 0-1,-1 0-16,0 0 1,1 0 0,-1 0-1,18-17 17,-17 17-17,-1 0 1,18-18 31,-18 18-16,18-18-15,0 1-16,0-1 15,0 1 1,0-19 15,0 19-15,0-36-1,0 35-15,0-52 16,0 17 0,0-18-1,0 18 1,0 0-1,0 0 1,0 18 0,0 0-1,0 17 1,0 1 0,0-19-1,0 1 1,0 17 15,0-17-15,0 17-1,0 1 1,-17-1 0,17 0-1,-18 18 1,18-17 78,0-1-79,0 1 32,18 17-16,-1 0-15,1 0 0,-18-18-1,18 18 1,-1 0-1,-17-18-15,18 18 16,-1-17 0,1 17-1,0 0 1,17 0 0,-17 0-1,-1-18 16,1 18-15,0 0 0,34-18-1,19 1 17,-53 17-32,70-18 15,-18 0 1,19 1-1,16 17 1,1-35 0,-18 17-1,-17 18 1,-18 0 0,-18 0-1,-17 0 16,-1 0-15,1 0 15,0 35 110,-18 0-125,0 1-16,17 34 15,1-17 1,17 53-1,1-18 1,-19-35 0,1 0-1,0 0 1,17-18 0,-18 36-1,1-18 1,-18-36-1,35 19 1,-17 17 0,-18-18-1,0 0 1,18-17 0,-18-1-1,-18-17 157,0 0-156,1 0-16,-1 0 15,0 0-15,1 0 16,-1 0-16,-17 0 16,17 0-1,-17 0 16,17 0-15,-17 0 0,17 0-1</inkml:trace>
  <inkml:trace contextRef="#ctx0" brushRef="#br0" timeOffset="41142.91">21449 13282 0,'-18'18'16,"1"-1"-16,17 1 15,-18 0-15,18 52 47,0-52-47,-18-1 0,18 1 16,-17 0-16,17-1 15,0 54 32,0 88 0,123 17 16,36 36-17,-124-177-30,0 0 0,18 1-1,-17-1 1,-19-17 0,19-18-1,-19 17 1,36-17-1,-18 0 1,1 0 0,34 0-1,-34-17 17,16-1-32,1-17 15,18-1 1,17-52 15,-35 53-15,-18-18-1,1 0 1,-36 18 0,17-1-1,-17 1 1,18-18-1,-18 18 1,0 0-16,0-1 16,0 1-1,-35 0 17,35 0-17,-36-1 1,1 1-1,0-18 1,-1 35 0,-16-17-1,16 0 1,1 0 0,-36 17-1,36 0 1,-18 1-1,18-1 1,0 0 0,-1 18-1,19-17 17,-19-1-17,1 18 1,18 0-1,-1 0 1,-17 0 0,17 0-1,0 0 1,1 0 0,-19 0 15,19 18-16,17-1 1,-18-17 0,18 18-1,-17-18 17,17 18-17,-18-18 1</inkml:trace>
  <inkml:trace contextRef="#ctx0" brushRef="#br0" timeOffset="42364.35">22684 12771 0,'17'0'16,"1"0"-1,52-36 16,-52 19-31,0 17 16,35-18-16,-18 0 16,124-52 31,-124 52 15,35 18-15,-34 0 0,-36-35-32,53-18 1,-53 35-16</inkml:trace>
  <inkml:trace contextRef="#ctx0" brushRef="#br0" timeOffset="42975.05">23354 12312 0,'123'35'16,"-70"-17"-1,0-1-15,35 1 16,-35 0-1,-17-1 17,-19 1-17,1-18-15,-18 18 16,17-18 0,-17 17-1,0 1 1,0 17-1,0 1 1,-35 16 0,0-34-1,17-18 1</inkml:trace>
  <inkml:trace contextRef="#ctx0" brushRef="#br0" timeOffset="44082.5">24483 11942 0,'-18'0'15,"18"17"-15,-18-17 16,1 0 0,17 18-16,-18-18 15,18 17-15,-17-17 16,17 18 0,0 0-1,0 88 32,70 70 0,71 89 0,-105-195 15,-36-52-46,0-1 0,0 1-1,0 17 1,0-17-1,-18 0 17,0-1-17,1-17 1,-19 18 0,1-18-1,0 0 1,17 0-1,0 0 1,1 0 0,-1 0-1,1 0 17,17-18-17,0-17 1,-18 35-16</inkml:trace>
  <inkml:trace contextRef="#ctx0" brushRef="#br0" timeOffset="44868.51">24289 12506 0,'35'-18'31,"-17"18"-15,-1 0 0,1 0-1,0 0 1,-1 0-1,36-17 32,-18-1 0,18 0 16,-35 18-63,35-35 47,-53 17-32,35 18 1,-17-17-1,-1-1 1,19 1-16</inkml:trace>
  <inkml:trace contextRef="#ctx0" brushRef="#br0" timeOffset="46320.23">25012 12559 0,'0'-35'31,"18"-1"-31,-18 1 15,0 0-15,0-106 32,0-18 30,0 0-15,0 106 0,0 71 15,0 0-62,0-1 16,0 18 0,17 1-16,18 34 15,1 1 1,17-1 0,-18 1 15,-17-53-31,-1-18 31,1 0-15,0 0-1,-1 0 1,18-36 0,1 1-1,-19-18 1,19 0-1,-19 18 1,-17 17 0,0 1-1,0 34 79,0 1-78,0 0-1,0 17 1,36 18 0,-19 0-1,18 0 1,1-36-1,-19-17 1,1 18 0,0-18-1,-1 0 1,1 0 0,0 0 15,-1 0 16</inkml:trace>
  <inkml:trace contextRef="#ctx0" brushRef="#br0" timeOffset="48040.3">23671 13018 0,'0'17'16,"0"1"0,0-1-16,0 19 15,-17-1-15,-142 335 47,-70-34 0,88-90 0,88-157 0,53-54 15</inkml:trace>
  <inkml:trace contextRef="#ctx0" brushRef="#br0" timeOffset="49398.8">22789 14164 0,'0'18'46,"0"-1"-46,0 1 16,0 105 31,0 19 0,36 34 15,-36-123-62,35 0 16,-35-18 15,0 0-15,0-17-1,0 0 1,18-18 0,-1 0 15,1 0-15,0 0-1,17-18 1,0-17-1,0-18 1,18 17 15,-53 19-31,36-1 16,-1-17 0,0 17-1,-17 1 1,-18-1-1,17 0 1,1 18 0,-18-17-1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A0C9BAB-6E40-4FA5-92C7-2857F85D4581}" type="datetimeFigureOut">
              <a:rPr lang="es-CL" smtClean="0"/>
              <a:t>13-10-2021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4122486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0C9BAB-6E40-4FA5-92C7-2857F85D4581}" type="datetimeFigureOut">
              <a:rPr lang="es-CL" smtClean="0"/>
              <a:t>13-10-2021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369535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0C9BAB-6E40-4FA5-92C7-2857F85D4581}" type="datetimeFigureOut">
              <a:rPr lang="es-CL" smtClean="0"/>
              <a:t>13-10-2021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542906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0C9BAB-6E40-4FA5-92C7-2857F85D4581}" type="datetimeFigureOut">
              <a:rPr lang="es-CL" smtClean="0"/>
              <a:t>13-10-2021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314747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A0C9BAB-6E40-4FA5-92C7-2857F85D4581}" type="datetimeFigureOut">
              <a:rPr lang="es-CL" smtClean="0"/>
              <a:t>13-10-2021</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56374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0C9BAB-6E40-4FA5-92C7-2857F85D4581}" type="datetimeFigureOut">
              <a:rPr lang="es-CL" smtClean="0"/>
              <a:t>13-10-2021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259125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0C9BAB-6E40-4FA5-92C7-2857F85D4581}" type="datetimeFigureOut">
              <a:rPr lang="es-CL" smtClean="0"/>
              <a:t>13-10-2021</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415780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0C9BAB-6E40-4FA5-92C7-2857F85D4581}" type="datetimeFigureOut">
              <a:rPr lang="es-CL" smtClean="0"/>
              <a:t>13-10-2021</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60489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C9BAB-6E40-4FA5-92C7-2857F85D4581}" type="datetimeFigureOut">
              <a:rPr lang="es-CL" smtClean="0"/>
              <a:t>13-10-2021</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358827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A0C9BAB-6E40-4FA5-92C7-2857F85D4581}" type="datetimeFigureOut">
              <a:rPr lang="es-CL" smtClean="0"/>
              <a:t>13-10-2021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306011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A0C9BAB-6E40-4FA5-92C7-2857F85D4581}" type="datetimeFigureOut">
              <a:rPr lang="es-CL" smtClean="0"/>
              <a:t>13-10-2021</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954409-0393-4220-B52E-1AE13E25A985}" type="slidenum">
              <a:rPr lang="es-CL" smtClean="0"/>
              <a:t>‹Nº›</a:t>
            </a:fld>
            <a:endParaRPr lang="es-CL"/>
          </a:p>
        </p:txBody>
      </p:sp>
    </p:spTree>
    <p:extLst>
      <p:ext uri="{BB962C8B-B14F-4D97-AF65-F5344CB8AC3E}">
        <p14:creationId xmlns:p14="http://schemas.microsoft.com/office/powerpoint/2010/main" val="75713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C9BAB-6E40-4FA5-92C7-2857F85D4581}" type="datetimeFigureOut">
              <a:rPr lang="es-CL" smtClean="0"/>
              <a:t>13-10-2021</a:t>
            </a:fld>
            <a:endParaRPr lang="es-CL"/>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54409-0393-4220-B52E-1AE13E25A985}" type="slidenum">
              <a:rPr lang="es-CL" smtClean="0"/>
              <a:t>‹Nº›</a:t>
            </a:fld>
            <a:endParaRPr lang="es-CL"/>
          </a:p>
        </p:txBody>
      </p:sp>
    </p:spTree>
    <p:extLst>
      <p:ext uri="{BB962C8B-B14F-4D97-AF65-F5344CB8AC3E}">
        <p14:creationId xmlns:p14="http://schemas.microsoft.com/office/powerpoint/2010/main" val="4291193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 ideas de Calderas industriales | calderas industriales, caldera,  industrial">
            <a:extLst>
              <a:ext uri="{FF2B5EF4-FFF2-40B4-BE49-F238E27FC236}">
                <a16:creationId xmlns:a16="http://schemas.microsoft.com/office/drawing/2014/main" id="{AF2DE490-336B-483C-B95C-558D56C0DB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13328"/>
          <a:stretch/>
        </p:blipFill>
        <p:spPr bwMode="auto">
          <a:xfrm>
            <a:off x="22"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2AE23E-28AF-46E8-A854-0EB29E7F4E3C}"/>
              </a:ext>
            </a:extLst>
          </p:cNvPr>
          <p:cNvSpPr>
            <a:spLocks noGrp="1"/>
          </p:cNvSpPr>
          <p:nvPr>
            <p:ph type="ctrTitle"/>
          </p:nvPr>
        </p:nvSpPr>
        <p:spPr>
          <a:xfrm>
            <a:off x="404553" y="3091928"/>
            <a:ext cx="9078562" cy="2387600"/>
          </a:xfrm>
        </p:spPr>
        <p:txBody>
          <a:bodyPr>
            <a:normAutofit/>
          </a:bodyPr>
          <a:lstStyle/>
          <a:p>
            <a:pPr algn="l"/>
            <a:r>
              <a:rPr lang="es-ES" sz="6600" dirty="0"/>
              <a:t>Convección</a:t>
            </a:r>
            <a:endParaRPr lang="es-CL" sz="6600" dirty="0"/>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EF8A1999-11C4-464B-A871-EB02A7D991F6}"/>
              </a:ext>
            </a:extLst>
          </p:cNvPr>
          <p:cNvSpPr>
            <a:spLocks noGrp="1"/>
          </p:cNvSpPr>
          <p:nvPr>
            <p:ph type="subTitle" idx="1"/>
          </p:nvPr>
        </p:nvSpPr>
        <p:spPr>
          <a:xfrm>
            <a:off x="404553" y="5624947"/>
            <a:ext cx="9078562" cy="592975"/>
          </a:xfrm>
        </p:spPr>
        <p:txBody>
          <a:bodyPr anchor="ctr">
            <a:normAutofit/>
          </a:bodyPr>
          <a:lstStyle/>
          <a:p>
            <a:pPr algn="l"/>
            <a:r>
              <a:rPr lang="es-ES" dirty="0"/>
              <a:t>Transferencia de calor</a:t>
            </a:r>
            <a:endParaRPr lang="es-CL"/>
          </a:p>
        </p:txBody>
      </p:sp>
    </p:spTree>
    <p:extLst>
      <p:ext uri="{BB962C8B-B14F-4D97-AF65-F5344CB8AC3E}">
        <p14:creationId xmlns:p14="http://schemas.microsoft.com/office/powerpoint/2010/main" val="83296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85815" y="1123369"/>
                <a:ext cx="11406187" cy="4789388"/>
              </a:xfrm>
              <a:prstGeom prst="rect">
                <a:avLst/>
              </a:prstGeom>
            </p:spPr>
            <p:txBody>
              <a:bodyPr wrap="square">
                <a:spAutoFit/>
              </a:bodyPr>
              <a:lstStyle/>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ϕ es la función de disipación de la viscosidad definida de la siguiente manera:</a:t>
                </a:r>
              </a:p>
              <a:p>
                <a:pPr algn="just">
                  <a:lnSpc>
                    <a:spcPct val="107000"/>
                  </a:lnSpc>
                  <a:spcAft>
                    <a:spcPts val="800"/>
                  </a:spcAft>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=2</m:t>
                      </m:r>
                      <m:d>
                        <m:dPr>
                          <m:begChr m:val="["/>
                          <m:endChr m:val="]"/>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𝑥</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𝑦</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𝑦</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𝑧</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𝑧</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e>
                      </m:d>
                      <m:r>
                        <a:rPr lang="es-CL" i="1">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𝑦</m:t>
                                      </m:r>
                                    </m:den>
                                  </m:f>
                                  <m:r>
                                    <a:rPr lang="es-CL"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𝑦</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𝑥</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𝑦</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𝑧</m:t>
                                      </m:r>
                                    </m:den>
                                  </m:f>
                                  <m:r>
                                    <a:rPr lang="es-CL"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𝑧</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𝑦</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𝑧</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𝑥</m:t>
                                      </m:r>
                                    </m:den>
                                  </m:f>
                                  <m:r>
                                    <a:rPr lang="es-CL"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𝑧</m:t>
                                      </m:r>
                                    </m:den>
                                  </m:f>
                                </m:e>
                              </m:d>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e>
                      </m:d>
                    </m:oMath>
                  </m:oMathPara>
                </a14:m>
                <a:endParaRPr lang="es-CL" i="1" dirty="0">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CL" i="1" dirty="0">
                    <a:latin typeface="Cambria Math" panose="02040503050406030204" pitchFamily="18" charset="0"/>
                    <a:ea typeface="Times New Roman" panose="02020603050405020304" pitchFamily="18" charset="0"/>
                    <a:cs typeface="Times New Roman" panose="02020603050405020304" pitchFamily="18" charset="0"/>
                  </a:rPr>
                  <a:t>  </a:t>
                </a:r>
              </a:p>
              <a:p>
                <a:pPr algn="just">
                  <a:lnSpc>
                    <a:spcPct val="107000"/>
                  </a:lnSpc>
                  <a:spcAft>
                    <a:spcPts val="800"/>
                  </a:spcAft>
                </a:pPr>
                <a14:m>
                  <m:oMathPara xmlns:m="http://schemas.openxmlformats.org/officeDocument/2006/math">
                    <m:oMathParaPr>
                      <m:jc m:val="left"/>
                    </m:oMathParaPr>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                                  </m:t>
                      </m:r>
                      <m:r>
                        <a:rPr lang="es-CL" i="1">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2</m:t>
                          </m:r>
                        </m:num>
                        <m:den>
                          <m:r>
                            <a:rPr lang="es-CL" i="1">
                              <a:latin typeface="Cambria Math" panose="02040503050406030204" pitchFamily="18" charset="0"/>
                              <a:ea typeface="Times New Roman" panose="02020603050405020304" pitchFamily="18" charset="0"/>
                              <a:cs typeface="Times New Roman" panose="02020603050405020304" pitchFamily="18" charset="0"/>
                            </a:rPr>
                            <m:t>3</m:t>
                          </m:r>
                        </m:den>
                      </m:f>
                      <m:r>
                        <a:rPr lang="es-CL"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s-CL" i="1">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𝑥</m:t>
                                  </m:r>
                                </m:den>
                              </m:f>
                              <m:r>
                                <a:rPr lang="es-CL"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𝑦</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𝑦</m:t>
                                  </m:r>
                                </m:den>
                              </m:f>
                              <m:r>
                                <a:rPr lang="es-CL"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i="1">
                                      <a:latin typeface="Cambria Math" panose="02040503050406030204" pitchFamily="18" charset="0"/>
                                      <a:ea typeface="Times New Roman" panose="02020603050405020304" pitchFamily="18" charset="0"/>
                                      <a:cs typeface="Times New Roman" panose="02020603050405020304" pitchFamily="18" charset="0"/>
                                    </a:rPr>
                                  </m:ctrlPr>
                                </m:fPr>
                                <m:num>
                                  <m:r>
                                    <a:rPr lang="es-CL"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latin typeface="Cambria Math" panose="02040503050406030204" pitchFamily="18" charset="0"/>
                                          <a:ea typeface="Times New Roman" panose="02020603050405020304" pitchFamily="18" charset="0"/>
                                          <a:cs typeface="Times New Roman" panose="02020603050405020304" pitchFamily="18" charset="0"/>
                                        </a:rPr>
                                        <m:t>𝑧</m:t>
                                      </m:r>
                                    </m:sub>
                                  </m:sSub>
                                </m:num>
                                <m:den>
                                  <m:r>
                                    <a:rPr lang="es-CL" i="1">
                                      <a:latin typeface="Cambria Math" panose="02040503050406030204" pitchFamily="18" charset="0"/>
                                      <a:ea typeface="Times New Roman" panose="02020603050405020304" pitchFamily="18" charset="0"/>
                                      <a:cs typeface="Times New Roman" panose="02020603050405020304" pitchFamily="18" charset="0"/>
                                    </a:rPr>
                                    <m:t>𝛿</m:t>
                                  </m:r>
                                  <m:r>
                                    <a:rPr lang="es-CL" i="1">
                                      <a:latin typeface="Cambria Math" panose="02040503050406030204" pitchFamily="18" charset="0"/>
                                      <a:ea typeface="Times New Roman" panose="02020603050405020304" pitchFamily="18" charset="0"/>
                                      <a:cs typeface="Times New Roman" panose="02020603050405020304" pitchFamily="18" charset="0"/>
                                    </a:rPr>
                                    <m:t>𝑧</m:t>
                                  </m:r>
                                </m:den>
                              </m:f>
                            </m:e>
                          </m:d>
                          <m:r>
                            <a:rPr lang="es-CL" i="1">
                              <a:latin typeface="Cambria Math" panose="02040503050406030204" pitchFamily="18" charset="0"/>
                              <a:ea typeface="Times New Roman" panose="02020603050405020304" pitchFamily="18" charset="0"/>
                              <a:cs typeface="Times New Roman" panose="02020603050405020304" pitchFamily="18" charset="0"/>
                            </a:rPr>
                            <m:t> </m:t>
                          </m:r>
                        </m:e>
                        <m:sup>
                          <m:r>
                            <a:rPr lang="es-CL"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Cambria Math" panose="02040503050406030204" pitchFamily="18" charset="0"/>
                    <a:ea typeface="Times New Roman" panose="02020603050405020304" pitchFamily="18" charset="0"/>
                    <a:cs typeface="Times New Roman" panose="02020603050405020304" pitchFamily="18" charset="0"/>
                  </a:rPr>
                  <a:t>𝛽</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es el coeficiente de variación de la densidad con la temperatura, definido en la forma:</a:t>
                </a:r>
              </a:p>
              <a:p>
                <a:pPr algn="just">
                  <a:lnSpc>
                    <a:spcPct val="107000"/>
                  </a:lnSpc>
                  <a:spcAft>
                    <a:spcPts val="800"/>
                  </a:spcAft>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i="1">
                        <a:latin typeface="Cambria Math" panose="02040503050406030204" pitchFamily="18" charset="0"/>
                        <a:ea typeface="Times New Roman" panose="02020603050405020304" pitchFamily="18" charset="0"/>
                        <a:cs typeface="Times New Roman" panose="02020603050405020304" pitchFamily="18" charset="0"/>
                      </a:rPr>
                      <m:t>𝛽</m:t>
                    </m:r>
                    <m:r>
                      <a:rPr lang="es-CL" sz="2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1</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𝜌</m:t>
                        </m:r>
                      </m:den>
                    </m:f>
                    <m:d>
                      <m:d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𝛿𝜌</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den>
                        </m:f>
                      </m:e>
                    </m:d>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   para un gas ideal: </a:t>
                </a:r>
                <a:r>
                  <a:rPr lang="es-CL"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sz="2400" b="1" dirty="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a:t>𝛽</a:t>
                </a:r>
                <a:r>
                  <a:rPr lang="es-CL"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𝑻</m:t>
                        </m:r>
                      </m:den>
                    </m:f>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85815" y="1123369"/>
                <a:ext cx="11406187" cy="4789388"/>
              </a:xfrm>
              <a:prstGeom prst="rect">
                <a:avLst/>
              </a:prstGeom>
              <a:blipFill>
                <a:blip r:embed="rId2"/>
                <a:stretch>
                  <a:fillRect l="-588" t="-636"/>
                </a:stretch>
              </a:blipFill>
            </p:spPr>
            <p:txBody>
              <a:bodyPr/>
              <a:lstStyle/>
              <a:p>
                <a:r>
                  <a:rPr lang="es-CL">
                    <a:noFill/>
                  </a:rPr>
                  <a:t> </a:t>
                </a:r>
              </a:p>
            </p:txBody>
          </p:sp>
        </mc:Fallback>
      </mc:AlternateContent>
    </p:spTree>
    <p:extLst>
      <p:ext uri="{BB962C8B-B14F-4D97-AF65-F5344CB8AC3E}">
        <p14:creationId xmlns:p14="http://schemas.microsoft.com/office/powerpoint/2010/main" val="15774375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a:blip r:embed="rId2"/>
          <a:stretch>
            <a:fillRect/>
          </a:stretch>
        </p:blipFill>
        <p:spPr>
          <a:xfrm>
            <a:off x="2459865" y="1814657"/>
            <a:ext cx="6928834" cy="2577040"/>
          </a:xfrm>
          <a:prstGeom prst="rect">
            <a:avLst/>
          </a:prstGeom>
        </p:spPr>
      </p:pic>
      <mc:AlternateContent xmlns:mc="http://schemas.openxmlformats.org/markup-compatibility/2006">
        <mc:Choice xmlns:a14="http://schemas.microsoft.com/office/drawing/2010/main" Requires="a14">
          <p:sp>
            <p:nvSpPr>
              <p:cNvPr id="4" name="Rectángulo 3"/>
              <p:cNvSpPr/>
              <p:nvPr/>
            </p:nvSpPr>
            <p:spPr>
              <a:xfrm>
                <a:off x="1043191" y="4504212"/>
                <a:ext cx="9762185" cy="2112758"/>
              </a:xfrm>
              <a:prstGeom prst="rect">
                <a:avLst/>
              </a:prstGeom>
            </p:spPr>
            <p:txBody>
              <a:bodyPr wrap="square">
                <a:spAutoFit/>
              </a:bodyPr>
              <a:lstStyle/>
              <a:p>
                <a:r>
                  <a:rPr lang="es-CL" kern="50" dirty="0">
                    <a:latin typeface="Times New Roman" panose="02020603050405020304" pitchFamily="18" charset="0"/>
                    <a:ea typeface="SimSun" panose="02010600030101010101" pitchFamily="2" charset="-122"/>
                    <a:cs typeface="Times New Roman" panose="02020603050405020304" pitchFamily="18" charset="0"/>
                  </a:rPr>
                  <a:t>El ducto está sometido a convección por las dos paredes laterales verticales (</a:t>
                </a:r>
                <a:r>
                  <a:rPr lang="es-CL" kern="50" dirty="0" err="1">
                    <a:latin typeface="Times New Roman" panose="02020603050405020304" pitchFamily="18" charset="0"/>
                    <a:ea typeface="SimSun" panose="02010600030101010101" pitchFamily="2" charset="-122"/>
                    <a:cs typeface="Times New Roman" panose="02020603050405020304" pitchFamily="18" charset="0"/>
                  </a:rPr>
                  <a:t>h</a:t>
                </a:r>
                <a:r>
                  <a:rPr lang="es-CL" kern="50" baseline="-25000" dirty="0" err="1">
                    <a:latin typeface="Times New Roman" panose="02020603050405020304" pitchFamily="18" charset="0"/>
                    <a:ea typeface="SimSun" panose="02010600030101010101" pitchFamily="2" charset="-122"/>
                    <a:cs typeface="Times New Roman" panose="02020603050405020304" pitchFamily="18" charset="0"/>
                  </a:rPr>
                  <a:t>v</a:t>
                </a:r>
                <a:r>
                  <a:rPr lang="es-CL" kern="50" dirty="0">
                    <a:latin typeface="Times New Roman" panose="02020603050405020304" pitchFamily="18" charset="0"/>
                    <a:ea typeface="SimSun" panose="02010600030101010101" pitchFamily="2" charset="-122"/>
                    <a:cs typeface="Times New Roman" panose="02020603050405020304" pitchFamily="18" charset="0"/>
                  </a:rPr>
                  <a:t>), por la pared horizontal superior (</a:t>
                </a:r>
                <a:r>
                  <a:rPr lang="es-CL" kern="50" dirty="0" err="1">
                    <a:latin typeface="Times New Roman" panose="02020603050405020304" pitchFamily="18" charset="0"/>
                    <a:ea typeface="SimSun" panose="02010600030101010101" pitchFamily="2" charset="-122"/>
                    <a:cs typeface="Times New Roman" panose="02020603050405020304" pitchFamily="18" charset="0"/>
                  </a:rPr>
                  <a:t>h</a:t>
                </a:r>
                <a:r>
                  <a:rPr lang="es-CL" kern="50" baseline="-25000" dirty="0" err="1">
                    <a:latin typeface="Times New Roman" panose="02020603050405020304" pitchFamily="18" charset="0"/>
                    <a:ea typeface="SimSun" panose="02010600030101010101" pitchFamily="2" charset="-122"/>
                    <a:cs typeface="Times New Roman" panose="02020603050405020304" pitchFamily="18" charset="0"/>
                  </a:rPr>
                  <a:t>s</a:t>
                </a:r>
                <a:r>
                  <a:rPr lang="es-CL" kern="50" dirty="0">
                    <a:latin typeface="Times New Roman" panose="02020603050405020304" pitchFamily="18" charset="0"/>
                    <a:ea typeface="SimSun" panose="02010600030101010101" pitchFamily="2" charset="-122"/>
                    <a:cs typeface="Times New Roman" panose="02020603050405020304" pitchFamily="18" charset="0"/>
                  </a:rPr>
                  <a:t>) y por la pared horizontal inferior (h</a:t>
                </a:r>
                <a:r>
                  <a:rPr lang="es-CL" kern="50" baseline="-25000" dirty="0">
                    <a:latin typeface="Times New Roman" panose="02020603050405020304" pitchFamily="18" charset="0"/>
                    <a:ea typeface="SimSun" panose="02010600030101010101" pitchFamily="2" charset="-122"/>
                    <a:cs typeface="Times New Roman" panose="02020603050405020304" pitchFamily="18" charset="0"/>
                  </a:rPr>
                  <a:t>i</a:t>
                </a:r>
                <a:r>
                  <a:rPr lang="es-CL" kern="50" dirty="0">
                    <a:latin typeface="Times New Roman" panose="02020603050405020304" pitchFamily="18" charset="0"/>
                    <a:ea typeface="SimSun" panose="02010600030101010101" pitchFamily="2" charset="-122"/>
                    <a:cs typeface="Times New Roman" panose="02020603050405020304" pitchFamily="18" charset="0"/>
                  </a:rPr>
                  <a:t>)</a:t>
                </a:r>
              </a:p>
              <a:p>
                <a:r>
                  <a:rPr lang="es-CL" kern="50" dirty="0">
                    <a:latin typeface="Times New Roman" panose="02020603050405020304" pitchFamily="18" charset="0"/>
                    <a:ea typeface="SimSun" panose="02010600030101010101" pitchFamily="2" charset="-122"/>
                    <a:cs typeface="Times New Roman" panose="02020603050405020304" pitchFamily="18" charset="0"/>
                  </a:rPr>
                  <a:t> </a:t>
                </a:r>
              </a:p>
              <a:p>
                <a:r>
                  <a:rPr lang="es-CL" kern="50" dirty="0">
                    <a:latin typeface="Times New Roman" panose="02020603050405020304" pitchFamily="18" charset="0"/>
                    <a:ea typeface="SimSun" panose="02010600030101010101" pitchFamily="2" charset="-122"/>
                    <a:cs typeface="Times New Roman" panose="02020603050405020304" pitchFamily="18" charset="0"/>
                  </a:rPr>
                  <a:t>La pérdida de calor es la suma de estas tres contribuciones:</a:t>
                </a:r>
              </a:p>
              <a:p>
                <a:r>
                  <a:rPr lang="es-CL" kern="50" dirty="0">
                    <a:latin typeface="Liberation Serif"/>
                    <a:ea typeface="SimSun" panose="02010600030101010101" pitchFamily="2" charset="-122"/>
                    <a:cs typeface="Mangal" panose="02040503050203030202" pitchFamily="18" charset="0"/>
                  </a:rPr>
                  <a:t> </a:t>
                </a:r>
              </a:p>
              <a:p>
                <a14:m>
                  <m:oMathPara xmlns:m="http://schemas.openxmlformats.org/officeDocument/2006/math">
                    <m:oMathParaPr>
                      <m:jc m:val="centerGroup"/>
                    </m:oMathParaPr>
                    <m:oMath xmlns:m="http://schemas.openxmlformats.org/officeDocument/2006/math">
                      <m:f>
                        <m:f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fPr>
                        <m:num>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𝒒</m:t>
                          </m:r>
                        </m:num>
                        <m:den>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𝑳</m:t>
                          </m:r>
                        </m:den>
                      </m:f>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𝟐</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𝒉</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𝒗</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𝑯</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d>
                        <m:d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dPr>
                        <m:e>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𝒔</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sub>
                          </m:sSub>
                        </m:e>
                      </m:d>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𝒉</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𝒔</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𝑾</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d>
                        <m:d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dPr>
                        <m:e>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𝒔</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sub>
                          </m:sSub>
                        </m:e>
                      </m:d>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𝒉</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𝒊</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𝑾</m:t>
                      </m:r>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𝒔</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sSub>
                        <m:sSubPr>
                          <m:ctrlP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ctrlPr>
                        </m:sSubPr>
                        <m:e>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𝑻</m:t>
                          </m:r>
                        </m:e>
                        <m: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m:t>
                          </m:r>
                        </m:sub>
                      </m:sSub>
                      <m:r>
                        <a:rPr lang="es-CL" sz="2400" b="1" i="1" kern="50">
                          <a:solidFill>
                            <a:srgbClr val="FFFF00"/>
                          </a:solidFill>
                          <a:latin typeface="Cambria Math" panose="02040503050406030204" pitchFamily="18" charset="0"/>
                          <a:ea typeface="SimSun" panose="02010600030101010101" pitchFamily="2" charset="-122"/>
                          <a:cs typeface="Mangal" panose="02040503050203030202" pitchFamily="18" charset="0"/>
                        </a:rPr>
                        <m:t>) </m:t>
                      </m:r>
                    </m:oMath>
                  </m:oMathPara>
                </a14:m>
                <a:endParaRPr lang="es-CL" sz="2400" b="1" kern="50" dirty="0">
                  <a:solidFill>
                    <a:srgbClr val="FFFF00"/>
                  </a:solidFill>
                  <a:latin typeface="Liberation Serif"/>
                  <a:ea typeface="SimSun" panose="02010600030101010101" pitchFamily="2" charset="-122"/>
                  <a:cs typeface="Mangal" panose="02040503050203030202"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1043191" y="4504212"/>
                <a:ext cx="9762185" cy="2112758"/>
              </a:xfrm>
              <a:prstGeom prst="rect">
                <a:avLst/>
              </a:prstGeom>
              <a:blipFill>
                <a:blip r:embed="rId3"/>
                <a:stretch>
                  <a:fillRect l="-499" t="-1734" r="-125"/>
                </a:stretch>
              </a:blipFill>
            </p:spPr>
            <p:txBody>
              <a:bodyPr/>
              <a:lstStyle/>
              <a:p>
                <a:r>
                  <a:rPr lang="es-CL">
                    <a:noFill/>
                  </a:rPr>
                  <a:t> </a:t>
                </a:r>
              </a:p>
            </p:txBody>
          </p:sp>
        </mc:Fallback>
      </mc:AlternateContent>
    </p:spTree>
    <p:extLst>
      <p:ext uri="{BB962C8B-B14F-4D97-AF65-F5344CB8AC3E}">
        <p14:creationId xmlns:p14="http://schemas.microsoft.com/office/powerpoint/2010/main" val="1637702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313645" y="978423"/>
                <a:ext cx="9775065" cy="6246069"/>
              </a:xfrm>
              <a:prstGeom prst="rect">
                <a:avLst/>
              </a:prstGeom>
            </p:spPr>
            <p:txBody>
              <a:bodyPr wrap="square">
                <a:spAutoFit/>
              </a:bodyPr>
              <a:lstStyle/>
              <a:p>
                <a:r>
                  <a:rPr lang="es-CL" sz="2000" b="1" u="sng" kern="50" dirty="0">
                    <a:latin typeface="Times New Roman" panose="02020603050405020304" pitchFamily="18" charset="0"/>
                    <a:ea typeface="SimSun" panose="02010600030101010101" pitchFamily="2" charset="-122"/>
                    <a:cs typeface="Mangal" panose="02040503050203030202" pitchFamily="18" charset="0"/>
                  </a:rPr>
                  <a:t>Propiedades del aire a</a:t>
                </a:r>
                <a:r>
                  <a:rPr lang="es-CL" sz="2000" u="sng" kern="50" dirty="0">
                    <a:latin typeface="Times New Roman" panose="02020603050405020304" pitchFamily="18" charset="0"/>
                    <a:ea typeface="SimSun" panose="02010600030101010101" pitchFamily="2" charset="-122"/>
                    <a:cs typeface="Mangal" panose="02040503050203030202" pitchFamily="18" charset="0"/>
                  </a:rPr>
                  <a:t>:</a:t>
                </a:r>
                <a:r>
                  <a:rPr lang="es-CL" sz="2000" kern="50" dirty="0">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15+45</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2</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+273=303 </m:t>
                    </m:r>
                    <m:r>
                      <a:rPr lang="es-CL" sz="2000" i="1" kern="50">
                        <a:latin typeface="Cambria Math" panose="02040503050406030204" pitchFamily="18" charset="0"/>
                        <a:ea typeface="SimSun" panose="02010600030101010101" pitchFamily="2" charset="-122"/>
                        <a:cs typeface="Times New Roman" panose="02020603050405020304" pitchFamily="18" charset="0"/>
                      </a:rPr>
                      <m:t>𝐾</m:t>
                    </m:r>
                  </m:oMath>
                </a14:m>
                <a:r>
                  <a:rPr lang="es-CL" sz="2000" kern="50" dirty="0">
                    <a:latin typeface="Times New Roman" panose="02020603050405020304" pitchFamily="18" charset="0"/>
                    <a:ea typeface="SimSun" panose="02010600030101010101" pitchFamily="2" charset="-122"/>
                    <a:cs typeface="Mangal" panose="02040503050203030202" pitchFamily="18" charset="0"/>
                  </a:rPr>
                  <a:t>     son:</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ν</a:t>
                </a:r>
                <a:r>
                  <a:rPr lang="en-US" sz="2000" kern="50" dirty="0">
                    <a:latin typeface="Times New Roman" panose="02020603050405020304" pitchFamily="18" charset="0"/>
                    <a:ea typeface="SimSun" panose="02010600030101010101" pitchFamily="2" charset="-122"/>
                    <a:cs typeface="Mangal" panose="02040503050203030202" pitchFamily="18" charset="0"/>
                  </a:rPr>
                  <a:t> = 16,2 x 10</a:t>
                </a:r>
                <a:r>
                  <a:rPr lang="en-US" sz="2000" kern="50" baseline="30000" dirty="0">
                    <a:latin typeface="Times New Roman" panose="02020603050405020304" pitchFamily="18" charset="0"/>
                    <a:ea typeface="SimSun" panose="02010600030101010101" pitchFamily="2" charset="-122"/>
                    <a:cs typeface="Mangal" panose="02040503050203030202" pitchFamily="18" charset="0"/>
                  </a:rPr>
                  <a:t>-6 </a:t>
                </a:r>
                <a:r>
                  <a:rPr lang="en-US" sz="2000" kern="50" dirty="0">
                    <a:latin typeface="Times New Roman" panose="02020603050405020304" pitchFamily="18" charset="0"/>
                    <a:ea typeface="SimSun" panose="02010600030101010101" pitchFamily="2" charset="-122"/>
                    <a:cs typeface="Mangal" panose="02040503050203030202" pitchFamily="18" charset="0"/>
                  </a:rPr>
                  <a:t>m</a:t>
                </a:r>
                <a:r>
                  <a:rPr lang="en-US" sz="2000" kern="50" baseline="30000" dirty="0">
                    <a:latin typeface="Times New Roman" panose="02020603050405020304" pitchFamily="18" charset="0"/>
                    <a:ea typeface="SimSun" panose="02010600030101010101" pitchFamily="2" charset="-122"/>
                    <a:cs typeface="Mangal" panose="02040503050203030202" pitchFamily="18" charset="0"/>
                  </a:rPr>
                  <a:t>2</a:t>
                </a:r>
                <a:r>
                  <a:rPr lang="en-US" sz="2000" kern="50" dirty="0">
                    <a:latin typeface="Times New Roman" panose="02020603050405020304" pitchFamily="18" charset="0"/>
                    <a:ea typeface="SimSun" panose="02010600030101010101" pitchFamily="2" charset="-122"/>
                    <a:cs typeface="Mangal" panose="02040503050203030202" pitchFamily="18" charset="0"/>
                  </a:rPr>
                  <a:t>/</a:t>
                </a:r>
                <a:r>
                  <a:rPr lang="en-US" sz="2000" kern="50" dirty="0" err="1">
                    <a:latin typeface="Times New Roman" panose="02020603050405020304" pitchFamily="18" charset="0"/>
                    <a:ea typeface="SimSun" panose="02010600030101010101" pitchFamily="2" charset="-122"/>
                    <a:cs typeface="Mangal" panose="02040503050203030202" pitchFamily="18" charset="0"/>
                  </a:rPr>
                  <a:t>seg</a:t>
                </a:r>
                <a:r>
                  <a:rPr lang="en-US" sz="2000" kern="50" dirty="0">
                    <a:latin typeface="Times New Roman" panose="02020603050405020304" pitchFamily="18" charset="0"/>
                    <a:ea typeface="SimSun" panose="02010600030101010101" pitchFamily="2" charset="-122"/>
                    <a:cs typeface="Mangal" panose="02040503050203030202" pitchFamily="18" charset="0"/>
                  </a:rPr>
                  <a:t> </a:t>
                </a:r>
                <a:endParaRPr lang="es-CL" sz="2000" kern="50" dirty="0">
                  <a:latin typeface="Liberation Serif"/>
                  <a:ea typeface="SimSun" panose="02010600030101010101" pitchFamily="2" charset="-122"/>
                  <a:cs typeface="Mangal" panose="02040503050203030202" pitchFamily="18" charset="0"/>
                </a:endParaRPr>
              </a:p>
              <a:p>
                <a:r>
                  <a:rPr lang="en-US" sz="2000" kern="50" dirty="0">
                    <a:latin typeface="Times New Roman" panose="02020603050405020304" pitchFamily="18" charset="0"/>
                    <a:ea typeface="SimSun" panose="02010600030101010101" pitchFamily="2" charset="-122"/>
                    <a:cs typeface="Mangal" panose="02040503050203030202" pitchFamily="18" charset="0"/>
                  </a:rPr>
                  <a:t>k = 26,5 x 10</a:t>
                </a:r>
                <a:r>
                  <a:rPr lang="en-US" sz="2000" kern="50" baseline="30000" dirty="0">
                    <a:latin typeface="Times New Roman" panose="02020603050405020304" pitchFamily="18" charset="0"/>
                    <a:ea typeface="SimSun" panose="02010600030101010101" pitchFamily="2" charset="-122"/>
                    <a:cs typeface="Mangal" panose="02040503050203030202" pitchFamily="18" charset="0"/>
                  </a:rPr>
                  <a:t>-3</a:t>
                </a:r>
                <a:r>
                  <a:rPr lang="en-US" sz="2000" kern="50" dirty="0">
                    <a:latin typeface="Times New Roman" panose="02020603050405020304" pitchFamily="18" charset="0"/>
                    <a:ea typeface="SimSun" panose="02010600030101010101" pitchFamily="2" charset="-122"/>
                    <a:cs typeface="Mangal" panose="02040503050203030202" pitchFamily="18" charset="0"/>
                  </a:rPr>
                  <a:t>W/</a:t>
                </a:r>
                <a:r>
                  <a:rPr lang="en-US" sz="2000" kern="50" dirty="0" err="1">
                    <a:latin typeface="Times New Roman" panose="02020603050405020304" pitchFamily="18" charset="0"/>
                    <a:ea typeface="SimSun" panose="02010600030101010101" pitchFamily="2" charset="-122"/>
                    <a:cs typeface="Mangal" panose="02040503050203030202" pitchFamily="18" charset="0"/>
                  </a:rPr>
                  <a:t>m·K</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β=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1</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303</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=0,0033</m:t>
                    </m:r>
                  </m:oMath>
                </a14:m>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Pr = 0,71</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Liberation Serif"/>
                    <a:ea typeface="SimSun" panose="02010600030101010101" pitchFamily="2" charset="-122"/>
                    <a:cs typeface="Mangal" panose="02040503050203030202" pitchFamily="18" charset="0"/>
                  </a:rPr>
                  <a:t> </a:t>
                </a:r>
              </a:p>
              <a:p>
                <a:r>
                  <a:rPr lang="es-CL" sz="2000" b="1" u="sng" kern="50" dirty="0">
                    <a:latin typeface="Liberation Serif"/>
                    <a:ea typeface="SimSun" panose="02010600030101010101" pitchFamily="2" charset="-122"/>
                    <a:cs typeface="Mangal" panose="02040503050203030202" pitchFamily="18" charset="0"/>
                  </a:rPr>
                  <a:t>Determinación del coeficiente de convección</a:t>
                </a:r>
                <a14:m>
                  <m:oMath xmlns:m="http://schemas.openxmlformats.org/officeDocument/2006/math">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𝒉</m:t>
                        </m:r>
                      </m:e>
                      <m:sub>
                        <m:r>
                          <a:rPr lang="es-CL" sz="2000" b="1" i="1" kern="50">
                            <a:latin typeface="Cambria Math" panose="02040503050406030204" pitchFamily="18" charset="0"/>
                            <a:ea typeface="SimSun" panose="02010600030101010101" pitchFamily="2" charset="-122"/>
                            <a:cs typeface="Mangal" panose="02040503050203030202" pitchFamily="18" charset="0"/>
                          </a:rPr>
                          <m:t>𝒗</m:t>
                        </m:r>
                      </m:sub>
                    </m:sSub>
                  </m:oMath>
                </a14:m>
                <a:endParaRPr lang="es-CL" sz="2000" b="1" kern="50" dirty="0">
                  <a:latin typeface="Liberation Serif"/>
                  <a:ea typeface="SimSun" panose="02010600030101010101" pitchFamily="2" charset="-122"/>
                  <a:cs typeface="Mangal" panose="02040503050203030202" pitchFamily="18" charset="0"/>
                </a:endParaRPr>
              </a:p>
              <a:p>
                <a:r>
                  <a:rPr lang="es-CL" sz="2000" kern="50" baseline="-25000" dirty="0">
                    <a:latin typeface="Liberation Serif"/>
                    <a:ea typeface="SimSun" panose="02010600030101010101" pitchFamily="2" charset="-122"/>
                    <a:cs typeface="Mangal" panose="02040503050203030202" pitchFamily="18" charset="0"/>
                  </a:rPr>
                  <a:t> </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Liberation Serif"/>
                    <a:ea typeface="SimSun" panose="02010600030101010101" pitchFamily="2" charset="-122"/>
                    <a:cs typeface="Mangal" panose="02040503050203030202" pitchFamily="18" charset="0"/>
                  </a:rPr>
                  <a:t>La convección es natural</a:t>
                </a:r>
              </a:p>
              <a:p>
                <a:r>
                  <a:rPr lang="es-CL" sz="2000" kern="50" dirty="0">
                    <a:latin typeface="Liberation Serif"/>
                    <a:ea typeface="SimSun" panose="02010600030101010101" pitchFamily="2" charset="-122"/>
                    <a:cs typeface="Mangal" panose="02040503050203030202" pitchFamily="18" charset="0"/>
                  </a:rPr>
                  <a:t> </a:t>
                </a:r>
              </a:p>
              <a:p>
                <a:r>
                  <a:rPr lang="es-CL" sz="2400" b="1" kern="50" dirty="0">
                    <a:latin typeface="Times New Roman" panose="02020603050405020304" pitchFamily="18" charset="0"/>
                    <a:ea typeface="SimSun" panose="02010600030101010101" pitchFamily="2" charset="-122"/>
                    <a:cs typeface="Mangal" panose="02040503050203030202" pitchFamily="18" charset="0"/>
                  </a:rPr>
                  <a:t>Gr = </a:t>
                </a:r>
                <a14:m>
                  <m:oMath xmlns:m="http://schemas.openxmlformats.org/officeDocument/2006/math">
                    <m:f>
                      <m:f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400" b="1" i="1" kern="50">
                            <a:latin typeface="Cambria Math" panose="02040503050406030204" pitchFamily="18" charset="0"/>
                            <a:ea typeface="SimSun" panose="02010600030101010101" pitchFamily="2" charset="-122"/>
                            <a:cs typeface="Times New Roman" panose="02020603050405020304" pitchFamily="18" charset="0"/>
                          </a:rPr>
                          <m:t>𝒈</m:t>
                        </m:r>
                        <m:r>
                          <a:rPr lang="es-CL" sz="2400" b="1" i="1" kern="50">
                            <a:latin typeface="Cambria Math" panose="02040503050406030204" pitchFamily="18" charset="0"/>
                            <a:ea typeface="SimSun" panose="02010600030101010101" pitchFamily="2" charset="-122"/>
                            <a:cs typeface="Times New Roman" panose="02020603050405020304" pitchFamily="18" charset="0"/>
                          </a:rPr>
                          <m:t>·</m:t>
                        </m:r>
                        <m:sSup>
                          <m:sSup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400" b="1" i="1" kern="50">
                                <a:latin typeface="Cambria Math" panose="02040503050406030204" pitchFamily="18" charset="0"/>
                                <a:ea typeface="SimSun" panose="02010600030101010101" pitchFamily="2" charset="-122"/>
                                <a:cs typeface="Times New Roman" panose="02020603050405020304" pitchFamily="18" charset="0"/>
                              </a:rPr>
                              <m:t>𝒙</m:t>
                            </m:r>
                          </m:e>
                          <m:sup>
                            <m:r>
                              <a:rPr lang="es-CL" sz="2400" b="1" i="1" kern="50">
                                <a:latin typeface="Cambria Math" panose="02040503050406030204" pitchFamily="18" charset="0"/>
                                <a:ea typeface="SimSun" panose="02010600030101010101" pitchFamily="2" charset="-122"/>
                                <a:cs typeface="Times New Roman" panose="02020603050405020304" pitchFamily="18" charset="0"/>
                              </a:rPr>
                              <m:t>𝟑</m:t>
                            </m:r>
                          </m:sup>
                        </m:sSup>
                        <m:r>
                          <a:rPr lang="es-CL" sz="2400" b="1" i="1" kern="50">
                            <a:latin typeface="Cambria Math" panose="02040503050406030204" pitchFamily="18" charset="0"/>
                            <a:ea typeface="SimSun" panose="02010600030101010101" pitchFamily="2" charset="-122"/>
                            <a:cs typeface="Times New Roman" panose="02020603050405020304" pitchFamily="18" charset="0"/>
                          </a:rPr>
                          <m:t>.</m:t>
                        </m:r>
                        <m:sSup>
                          <m:sSup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400" b="1" i="1" kern="50">
                                <a:latin typeface="Cambria Math" panose="02040503050406030204" pitchFamily="18" charset="0"/>
                                <a:ea typeface="SimSun" panose="02010600030101010101" pitchFamily="2" charset="-122"/>
                                <a:cs typeface="Times New Roman" panose="02020603050405020304" pitchFamily="18" charset="0"/>
                              </a:rPr>
                              <m:t>𝜷</m:t>
                            </m:r>
                            <m:r>
                              <a:rPr lang="es-CL" sz="2400" b="1" i="1" kern="50">
                                <a:latin typeface="Cambria Math" panose="02040503050406030204" pitchFamily="18" charset="0"/>
                                <a:ea typeface="SimSun" panose="02010600030101010101" pitchFamily="2" charset="-122"/>
                                <a:cs typeface="Times New Roman" panose="02020603050405020304" pitchFamily="18" charset="0"/>
                              </a:rPr>
                              <m:t>·(</m:t>
                            </m:r>
                            <m:sSub>
                              <m:sSub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latin typeface="Cambria Math" panose="02040503050406030204" pitchFamily="18" charset="0"/>
                                    <a:ea typeface="SimSun" panose="02010600030101010101" pitchFamily="2" charset="-122"/>
                                    <a:cs typeface="Times New Roman" panose="02020603050405020304" pitchFamily="18" charset="0"/>
                                  </a:rPr>
                                  <m:t>𝑻</m:t>
                                </m:r>
                              </m:e>
                              <m:sub>
                                <m:r>
                                  <a:rPr lang="es-CL" sz="2400" b="1" i="1" kern="50">
                                    <a:latin typeface="Cambria Math" panose="02040503050406030204" pitchFamily="18" charset="0"/>
                                    <a:ea typeface="SimSun" panose="02010600030101010101" pitchFamily="2" charset="-122"/>
                                    <a:cs typeface="Times New Roman" panose="02020603050405020304" pitchFamily="18" charset="0"/>
                                  </a:rPr>
                                  <m:t>𝒐</m:t>
                                </m:r>
                              </m:sub>
                            </m:sSub>
                            <m:r>
                              <a:rPr lang="es-CL" sz="2400" b="1" i="1" kern="50">
                                <a:latin typeface="Cambria Math" panose="02040503050406030204" pitchFamily="18" charset="0"/>
                                <a:ea typeface="SimSun" panose="02010600030101010101" pitchFamily="2" charset="-122"/>
                                <a:cs typeface="Times New Roman" panose="02020603050405020304" pitchFamily="18" charset="0"/>
                              </a:rPr>
                              <m:t>−</m:t>
                            </m:r>
                            <m:sSub>
                              <m:sSub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latin typeface="Cambria Math" panose="02040503050406030204" pitchFamily="18" charset="0"/>
                                    <a:ea typeface="SimSun" panose="02010600030101010101" pitchFamily="2" charset="-122"/>
                                    <a:cs typeface="Times New Roman" panose="02020603050405020304" pitchFamily="18" charset="0"/>
                                  </a:rPr>
                                  <m:t>𝑻</m:t>
                                </m:r>
                              </m:e>
                              <m:sub>
                                <m:r>
                                  <a:rPr lang="es-CL" sz="2400" b="1" i="1" kern="50">
                                    <a:latin typeface="Cambria Math" panose="02040503050406030204" pitchFamily="18" charset="0"/>
                                    <a:ea typeface="SimSun" panose="02010600030101010101" pitchFamily="2" charset="-122"/>
                                    <a:cs typeface="Times New Roman" panose="02020603050405020304" pitchFamily="18" charset="0"/>
                                  </a:rPr>
                                  <m:t>∞</m:t>
                                </m:r>
                              </m:sub>
                            </m:sSub>
                            <m:r>
                              <a:rPr lang="es-CL" sz="2400" b="1" i="1" kern="50">
                                <a:latin typeface="Cambria Math" panose="02040503050406030204" pitchFamily="18" charset="0"/>
                                <a:ea typeface="SimSun" panose="02010600030101010101" pitchFamily="2" charset="-122"/>
                                <a:cs typeface="Times New Roman" panose="02020603050405020304" pitchFamily="18" charset="0"/>
                              </a:rPr>
                              <m:t>)</m:t>
                            </m:r>
                          </m:e>
                          <m:sup/>
                        </m:sSup>
                      </m:num>
                      <m:den>
                        <m:sSup>
                          <m:sSup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400" b="1" i="1" kern="50">
                                <a:latin typeface="Cambria Math" panose="02040503050406030204" pitchFamily="18" charset="0"/>
                                <a:ea typeface="SimSun" panose="02010600030101010101" pitchFamily="2" charset="-122"/>
                                <a:cs typeface="Times New Roman" panose="02020603050405020304" pitchFamily="18" charset="0"/>
                              </a:rPr>
                              <m:t>𝝂</m:t>
                            </m:r>
                          </m:e>
                          <m:sup>
                            <m:r>
                              <a:rPr lang="es-CL" sz="2400" b="1" i="1" kern="50">
                                <a:latin typeface="Cambria Math" panose="02040503050406030204" pitchFamily="18" charset="0"/>
                                <a:ea typeface="SimSun" panose="02010600030101010101" pitchFamily="2" charset="-122"/>
                                <a:cs typeface="Times New Roman" panose="02020603050405020304" pitchFamily="18" charset="0"/>
                              </a:rPr>
                              <m:t>𝟐</m:t>
                            </m:r>
                          </m:sup>
                        </m:sSup>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9,8·</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0,3</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3</m:t>
                            </m:r>
                          </m:sup>
                        </m:sSup>
                        <m:r>
                          <a:rPr lang="es-CL" sz="2000" i="1" kern="50">
                            <a:latin typeface="Cambria Math" panose="02040503050406030204" pitchFamily="18" charset="0"/>
                            <a:ea typeface="SimSun" panose="02010600030101010101" pitchFamily="2" charset="-122"/>
                            <a:cs typeface="Times New Roman" panose="02020603050405020304" pitchFamily="18" charset="0"/>
                          </a:rPr>
                          <m:t>.</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0,0033·(4</m:t>
                            </m:r>
                            <m:r>
                              <a:rPr lang="es-CL" sz="2000" i="1" kern="50">
                                <a:latin typeface="Cambria Math" panose="02040503050406030204" pitchFamily="18" charset="0"/>
                                <a:ea typeface="SimSun" panose="02010600030101010101" pitchFamily="2" charset="-122"/>
                                <a:cs typeface="Times New Roman" panose="02020603050405020304" pitchFamily="18" charset="0"/>
                              </a:rPr>
                              <m:t>5</m:t>
                            </m:r>
                            <m:r>
                              <a:rPr lang="es-CL" sz="2000" i="1" kern="50">
                                <a:latin typeface="Cambria Math" panose="02040503050406030204" pitchFamily="18" charset="0"/>
                                <a:ea typeface="SimSun" panose="02010600030101010101" pitchFamily="2" charset="-122"/>
                                <a:cs typeface="Times New Roman" panose="02020603050405020304" pitchFamily="18" charset="0"/>
                              </a:rPr>
                              <m:t>−15)</m:t>
                            </m:r>
                          </m:e>
                          <m:sup/>
                        </m:sSup>
                      </m:num>
                      <m:den>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latin typeface="Cambria Math" panose="02040503050406030204" pitchFamily="18" charset="0"/>
                                    <a:ea typeface="SimSun" panose="02010600030101010101" pitchFamily="2" charset="-122"/>
                                    <a:cs typeface="Times New Roman" panose="02020603050405020304" pitchFamily="18" charset="0"/>
                                  </a:rPr>
                                  <m:t>16,2·</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10</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−6</m:t>
                                    </m:r>
                                  </m:sup>
                                </m:sSup>
                              </m:e>
                            </m:d>
                          </m:e>
                          <m:sup>
                            <m:r>
                              <a:rPr lang="es-CL" sz="2000" i="1" kern="50">
                                <a:latin typeface="Cambria Math" panose="02040503050406030204" pitchFamily="18" charset="0"/>
                                <a:ea typeface="SimSun" panose="02010600030101010101" pitchFamily="2" charset="-122"/>
                                <a:cs typeface="Times New Roman" panose="02020603050405020304" pitchFamily="18" charset="0"/>
                              </a:rPr>
                              <m:t>2</m:t>
                            </m:r>
                          </m:sup>
                        </m:sSup>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9,98 x 10</a:t>
                </a:r>
                <a:r>
                  <a:rPr lang="es-CL" sz="2000" kern="50" baseline="30000" dirty="0">
                    <a:latin typeface="Times New Roman" panose="02020603050405020304" pitchFamily="18" charset="0"/>
                    <a:ea typeface="SimSun" panose="02010600030101010101" pitchFamily="2" charset="-122"/>
                    <a:cs typeface="Mangal" panose="02040503050203030202" pitchFamily="18" charset="0"/>
                  </a:rPr>
                  <a:t>7 </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sz="2000"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sz="2000" kern="50" dirty="0">
                  <a:latin typeface="Liberation Serif"/>
                  <a:ea typeface="SimSun" panose="02010600030101010101" pitchFamily="2" charset="-122"/>
                  <a:cs typeface="Mangal" panose="02040503050203030202" pitchFamily="18" charset="0"/>
                </a:endParaRPr>
              </a:p>
              <a:p>
                <a:r>
                  <a:rPr lang="es-CL" sz="2000" kern="50" dirty="0" err="1">
                    <a:latin typeface="Times New Roman" panose="02020603050405020304" pitchFamily="18" charset="0"/>
                    <a:ea typeface="SimSun" panose="02010600030101010101" pitchFamily="2" charset="-122"/>
                    <a:cs typeface="Mangal" panose="02040503050203030202" pitchFamily="18" charset="0"/>
                  </a:rPr>
                  <a:t>Gr·Pr</a:t>
                </a:r>
                <a:r>
                  <a:rPr lang="es-CL" sz="2000" kern="50" dirty="0">
                    <a:latin typeface="Times New Roman" panose="02020603050405020304" pitchFamily="18" charset="0"/>
                    <a:ea typeface="SimSun" panose="02010600030101010101" pitchFamily="2" charset="-122"/>
                    <a:cs typeface="Mangal" panose="02040503050203030202" pitchFamily="18" charset="0"/>
                  </a:rPr>
                  <a:t>  =  9,98x10</a:t>
                </a:r>
                <a:r>
                  <a:rPr lang="es-CL" sz="2000" kern="50" baseline="30000" dirty="0">
                    <a:latin typeface="Times New Roman" panose="02020603050405020304" pitchFamily="18" charset="0"/>
                    <a:ea typeface="SimSun" panose="02010600030101010101" pitchFamily="2" charset="-122"/>
                    <a:cs typeface="Mangal" panose="02040503050203030202" pitchFamily="18" charset="0"/>
                  </a:rPr>
                  <a:t>7</a:t>
                </a:r>
                <a:r>
                  <a:rPr lang="es-CL" sz="2000" kern="50" dirty="0">
                    <a:latin typeface="Times New Roman" panose="02020603050405020304" pitchFamily="18" charset="0"/>
                    <a:ea typeface="SimSun" panose="02010600030101010101" pitchFamily="2" charset="-122"/>
                    <a:cs typeface="Mangal" panose="02040503050203030202" pitchFamily="18" charset="0"/>
                  </a:rPr>
                  <a:t>x 0,71  =  7,086 x 10</a:t>
                </a:r>
                <a:r>
                  <a:rPr lang="es-CL" sz="2000" kern="50" baseline="30000" dirty="0">
                    <a:latin typeface="Times New Roman" panose="02020603050405020304" pitchFamily="18" charset="0"/>
                    <a:ea typeface="SimSun" panose="02010600030101010101" pitchFamily="2" charset="-122"/>
                    <a:cs typeface="Mangal" panose="02040503050203030202" pitchFamily="18" charset="0"/>
                  </a:rPr>
                  <a:t>7</a:t>
                </a:r>
                <a:r>
                  <a:rPr lang="es-CL" sz="2000" kern="50" dirty="0">
                    <a:latin typeface="Times New Roman" panose="02020603050405020304" pitchFamily="18" charset="0"/>
                    <a:ea typeface="SimSun" panose="02010600030101010101" pitchFamily="2" charset="-122"/>
                    <a:cs typeface="Mangal" panose="02040503050203030202" pitchFamily="18" charset="0"/>
                  </a:rPr>
                  <a:t>  → Flujo laminar</a:t>
                </a:r>
                <a:endParaRPr lang="es-CL" sz="2000"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313645" y="978423"/>
                <a:ext cx="9775065" cy="6246069"/>
              </a:xfrm>
              <a:prstGeom prst="rect">
                <a:avLst/>
              </a:prstGeom>
              <a:blipFill>
                <a:blip r:embed="rId2"/>
                <a:stretch>
                  <a:fillRect l="-935"/>
                </a:stretch>
              </a:blipFill>
            </p:spPr>
            <p:txBody>
              <a:bodyPr/>
              <a:lstStyle/>
              <a:p>
                <a:r>
                  <a:rPr lang="es-CL">
                    <a:noFill/>
                  </a:rPr>
                  <a:t> </a:t>
                </a:r>
              </a:p>
            </p:txBody>
          </p:sp>
        </mc:Fallback>
      </mc:AlternateContent>
      <p:pic>
        <p:nvPicPr>
          <p:cNvPr id="3" name="Imagen 2"/>
          <p:cNvPicPr/>
          <p:nvPr/>
        </p:nvPicPr>
        <p:blipFill>
          <a:blip r:embed="rId3"/>
          <a:stretch>
            <a:fillRect/>
          </a:stretch>
        </p:blipFill>
        <p:spPr>
          <a:xfrm>
            <a:off x="6400800" y="1532586"/>
            <a:ext cx="5215942" cy="1674254"/>
          </a:xfrm>
          <a:prstGeom prst="rect">
            <a:avLst/>
          </a:prstGeom>
        </p:spPr>
      </p:pic>
    </p:spTree>
    <p:extLst>
      <p:ext uri="{BB962C8B-B14F-4D97-AF65-F5344CB8AC3E}">
        <p14:creationId xmlns:p14="http://schemas.microsoft.com/office/powerpoint/2010/main" val="1038845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27280" y="324616"/>
                <a:ext cx="10315977" cy="1945533"/>
              </a:xfrm>
              <a:prstGeom prst="rect">
                <a:avLst/>
              </a:prstGeom>
            </p:spPr>
            <p:txBody>
              <a:bodyPr wrap="square">
                <a:spAutoFit/>
              </a:bodyPr>
              <a:lstStyle/>
              <a:p>
                <a:r>
                  <a:rPr lang="es-CL" sz="2000" kern="50" dirty="0">
                    <a:latin typeface="Times New Roman" panose="02020603050405020304" pitchFamily="18" charset="0"/>
                    <a:ea typeface="SimSun" panose="02010600030101010101" pitchFamily="2" charset="-122"/>
                    <a:cs typeface="Mangal" panose="02040503050203030202" pitchFamily="18" charset="0"/>
                  </a:rPr>
                  <a:t>La correlación para superficie vertical y flujo laminar es:</a:t>
                </a:r>
                <a:endParaRPr lang="es-CL" sz="2000" kern="50" dirty="0">
                  <a:latin typeface="Liberation Serif"/>
                  <a:ea typeface="SimSun" panose="02010600030101010101" pitchFamily="2" charset="-122"/>
                  <a:cs typeface="Mangal" panose="02040503050203030202" pitchFamily="18" charset="0"/>
                </a:endParaRPr>
              </a:p>
              <a:p>
                <a:r>
                  <a:rPr lang="es-CL" sz="1000" kern="50" dirty="0">
                    <a:latin typeface="Times New Roman" panose="02020603050405020304" pitchFamily="18" charset="0"/>
                    <a:ea typeface="SimSun" panose="02010600030101010101" pitchFamily="2" charset="-122"/>
                    <a:cs typeface="Mangal" panose="02040503050203030202" pitchFamily="18" charset="0"/>
                  </a:rPr>
                  <a:t> </a:t>
                </a:r>
                <a:endParaRPr lang="es-CL" sz="1000" kern="50" dirty="0">
                  <a:latin typeface="Liberation Serif"/>
                  <a:ea typeface="SimSun" panose="02010600030101010101" pitchFamily="2" charset="-122"/>
                  <a:cs typeface="Mangal" panose="02040503050203030202" pitchFamily="18" charset="0"/>
                </a:endParaRPr>
              </a:p>
              <a:p>
                <a:r>
                  <a:rPr lang="es-CL" sz="2000" b="1" kern="50" dirty="0" err="1">
                    <a:latin typeface="Times New Roman" panose="02020603050405020304" pitchFamily="18" charset="0"/>
                    <a:ea typeface="SimSun" panose="02010600030101010101" pitchFamily="2" charset="-122"/>
                    <a:cs typeface="Mangal" panose="02040503050203030202" pitchFamily="18" charset="0"/>
                  </a:rPr>
                  <a:t>Nu</a:t>
                </a:r>
                <a:r>
                  <a:rPr lang="es-CL" sz="2000" b="1" kern="50" baseline="-25000" dirty="0" err="1">
                    <a:latin typeface="Times New Roman" panose="02020603050405020304" pitchFamily="18" charset="0"/>
                    <a:ea typeface="SimSun" panose="02010600030101010101" pitchFamily="2" charset="-122"/>
                    <a:cs typeface="Mangal" panose="02040503050203030202" pitchFamily="18" charset="0"/>
                  </a:rPr>
                  <a:t>L</a:t>
                </a:r>
                <a:r>
                  <a:rPr lang="es-CL" sz="2000" b="1"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000" b="1" i="1" kern="50">
                        <a:latin typeface="Cambria Math" panose="02040503050406030204" pitchFamily="18" charset="0"/>
                        <a:ea typeface="SimSun" panose="02010600030101010101" pitchFamily="2" charset="-122"/>
                        <a:cs typeface="Times New Roman" panose="02020603050405020304" pitchFamily="18" charset="0"/>
                      </a:rPr>
                      <m:t>𝟎</m:t>
                    </m:r>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𝟔𝟕𝟖</m:t>
                    </m:r>
                    <m:sSup>
                      <m:sSup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latin typeface="Cambria Math" panose="02040503050406030204" pitchFamily="18" charset="0"/>
                                    <a:ea typeface="SimSun" panose="02010600030101010101" pitchFamily="2" charset="-122"/>
                                    <a:cs typeface="Times New Roman" panose="02020603050405020304" pitchFamily="18" charset="0"/>
                                  </a:rPr>
                                  <m:t>𝑷𝒓</m:t>
                                </m:r>
                              </m:num>
                              <m:den>
                                <m:r>
                                  <a:rPr lang="es-CL" sz="2000" b="1" i="1" kern="50">
                                    <a:latin typeface="Cambria Math" panose="02040503050406030204" pitchFamily="18" charset="0"/>
                                    <a:ea typeface="SimSun" panose="02010600030101010101" pitchFamily="2" charset="-122"/>
                                    <a:cs typeface="Times New Roman" panose="02020603050405020304" pitchFamily="18" charset="0"/>
                                  </a:rPr>
                                  <m:t>𝟎</m:t>
                                </m:r>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𝟗𝟓𝟐</m:t>
                                </m:r>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𝑷𝒓</m:t>
                                </m:r>
                              </m:den>
                            </m:f>
                            <m:r>
                              <a:rPr lang="es-CL" sz="2000" b="1" i="1" kern="50">
                                <a:latin typeface="Cambria Math" panose="02040503050406030204" pitchFamily="18" charset="0"/>
                                <a:ea typeface="SimSun" panose="02010600030101010101" pitchFamily="2" charset="-122"/>
                                <a:cs typeface="Times New Roman" panose="02020603050405020304" pitchFamily="18" charset="0"/>
                              </a:rPr>
                              <m:t> ·</m:t>
                            </m:r>
                            <m:sSub>
                              <m:sSub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latin typeface="Cambria Math" panose="02040503050406030204" pitchFamily="18" charset="0"/>
                                    <a:ea typeface="SimSun" panose="02010600030101010101" pitchFamily="2" charset="-122"/>
                                    <a:cs typeface="Times New Roman" panose="02020603050405020304" pitchFamily="18" charset="0"/>
                                  </a:rPr>
                                  <m:t>𝑮𝒓</m:t>
                                </m:r>
                              </m:e>
                              <m:sub>
                                <m:r>
                                  <a:rPr lang="es-CL" sz="2000" b="1" i="1" kern="50">
                                    <a:latin typeface="Cambria Math" panose="02040503050406030204" pitchFamily="18" charset="0"/>
                                    <a:ea typeface="SimSun" panose="02010600030101010101" pitchFamily="2" charset="-122"/>
                                    <a:cs typeface="Times New Roman" panose="02020603050405020304" pitchFamily="18" charset="0"/>
                                  </a:rPr>
                                  <m:t>𝑳</m:t>
                                </m:r>
                              </m:sub>
                            </m:sSub>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𝑷𝒓</m:t>
                            </m:r>
                          </m:e>
                        </m:d>
                      </m:e>
                      <m:sup>
                        <m:r>
                          <a:rPr lang="es-CL" sz="2000" b="1" i="1" kern="50">
                            <a:latin typeface="Cambria Math" panose="02040503050406030204" pitchFamily="18" charset="0"/>
                            <a:ea typeface="SimSun" panose="02010600030101010101" pitchFamily="2" charset="-122"/>
                            <a:cs typeface="Times New Roman" panose="02020603050405020304" pitchFamily="18" charset="0"/>
                          </a:rPr>
                          <m:t>¼</m:t>
                        </m:r>
                      </m:sup>
                    </m:sSup>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0,678</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0,71</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0,952+0,71</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7,086</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7</m:t>
                                </m:r>
                              </m:sup>
                            </m:sSup>
                          </m:e>
                        </m:d>
                      </m:e>
                      <m:sup>
                        <m:r>
                          <a:rPr lang="es-CL" sz="2000" i="1" kern="50">
                            <a:latin typeface="Cambria Math" panose="02040503050406030204" pitchFamily="18" charset="0"/>
                            <a:ea typeface="SimSun" panose="02010600030101010101" pitchFamily="2" charset="-122"/>
                            <a:cs typeface="Times New Roman" panose="02020603050405020304" pitchFamily="18" charset="0"/>
                          </a:rPr>
                          <m:t>¼</m:t>
                        </m:r>
                      </m:sup>
                    </m:sSup>
                  </m:oMath>
                </a14:m>
                <a:r>
                  <a:rPr lang="es-CL" sz="2000" kern="50" dirty="0">
                    <a:latin typeface="Liberation Serif"/>
                    <a:ea typeface="SimSun" panose="02010600030101010101" pitchFamily="2" charset="-122"/>
                    <a:cs typeface="Mangal" panose="02040503050203030202" pitchFamily="18" charset="0"/>
                  </a:rPr>
                  <a:t>  →  </a:t>
                </a:r>
              </a:p>
              <a:p>
                <a:r>
                  <a:rPr lang="es-CL" sz="1000" kern="50" dirty="0">
                    <a:latin typeface="Times New Roman" panose="02020603050405020304" pitchFamily="18" charset="0"/>
                    <a:ea typeface="SimSun" panose="02010600030101010101" pitchFamily="2" charset="-122"/>
                    <a:cs typeface="Mangal" panose="02040503050203030202" pitchFamily="18" charset="0"/>
                  </a:rPr>
                  <a:t> </a:t>
                </a:r>
                <a:endParaRPr lang="es-CL" sz="1000" kern="50" dirty="0">
                  <a:latin typeface="Liberation Serif"/>
                  <a:ea typeface="SimSun" panose="02010600030101010101" pitchFamily="2" charset="-122"/>
                  <a:cs typeface="Mangal" panose="02040503050203030202" pitchFamily="18" charset="0"/>
                </a:endParaRPr>
              </a:p>
              <a:p>
                <a:r>
                  <a:rPr lang="es-CL" sz="1000" kern="50" dirty="0">
                    <a:latin typeface="Times New Roman" panose="02020603050405020304" pitchFamily="18" charset="0"/>
                    <a:ea typeface="SimSun" panose="02010600030101010101" pitchFamily="2" charset="-122"/>
                    <a:cs typeface="Mangal" panose="02040503050203030202" pitchFamily="18" charset="0"/>
                  </a:rPr>
                  <a:t> </a:t>
                </a:r>
                <a:endParaRPr lang="es-CL" sz="1000" kern="50" dirty="0">
                  <a:latin typeface="Liberation Serif"/>
                  <a:ea typeface="SimSun" panose="02010600030101010101" pitchFamily="2" charset="-122"/>
                  <a:cs typeface="Mangal" panose="02040503050203030202" pitchFamily="18" charset="0"/>
                </a:endParaRPr>
              </a:p>
              <a:p>
                <a14:m>
                  <m:oMath xmlns:m="http://schemas.openxmlformats.org/officeDocument/2006/math">
                    <m:r>
                      <a:rPr lang="es-CL" sz="2400" b="1" i="1" kern="50">
                        <a:latin typeface="Cambria Math" panose="02040503050406030204" pitchFamily="18" charset="0"/>
                        <a:ea typeface="SimSun" panose="02010600030101010101" pitchFamily="2" charset="-122"/>
                        <a:cs typeface="Times New Roman" panose="02020603050405020304" pitchFamily="18" charset="0"/>
                      </a:rPr>
                      <m:t>𝑵</m:t>
                    </m:r>
                    <m:sSub>
                      <m:sSub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latin typeface="Cambria Math" panose="02040503050406030204" pitchFamily="18" charset="0"/>
                            <a:ea typeface="SimSun" panose="02010600030101010101" pitchFamily="2" charset="-122"/>
                            <a:cs typeface="Times New Roman" panose="02020603050405020304" pitchFamily="18" charset="0"/>
                          </a:rPr>
                          <m:t>𝒖</m:t>
                        </m:r>
                      </m:e>
                      <m:sub>
                        <m:r>
                          <a:rPr lang="es-CL" sz="2400" b="1" i="1" kern="50">
                            <a:latin typeface="Cambria Math" panose="02040503050406030204" pitchFamily="18" charset="0"/>
                            <a:ea typeface="SimSun" panose="02010600030101010101" pitchFamily="2" charset="-122"/>
                            <a:cs typeface="Times New Roman" panose="02020603050405020304" pitchFamily="18" charset="0"/>
                          </a:rPr>
                          <m:t>𝒍</m:t>
                        </m:r>
                      </m:sub>
                    </m:sSub>
                    <m:r>
                      <a:rPr lang="es-CL" sz="2400" b="1" i="1" kern="50">
                        <a:latin typeface="Cambria Math" panose="02040503050406030204" pitchFamily="18" charset="0"/>
                        <a:ea typeface="SimSun" panose="02010600030101010101" pitchFamily="2" charset="-122"/>
                        <a:cs typeface="Times New Roman" panose="02020603050405020304" pitchFamily="18" charset="0"/>
                      </a:rPr>
                      <m:t>=</m:t>
                    </m:r>
                    <m:f>
                      <m:f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sz="24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400" b="1" i="1" kern="50">
                                <a:latin typeface="Cambria Math" panose="02040503050406030204" pitchFamily="18" charset="0"/>
                                <a:ea typeface="SimSun" panose="02010600030101010101" pitchFamily="2" charset="-122"/>
                                <a:cs typeface="Times New Roman" panose="02020603050405020304" pitchFamily="18" charset="0"/>
                              </a:rPr>
                              <m:t>𝒉</m:t>
                            </m:r>
                          </m:e>
                          <m:sub>
                            <m:r>
                              <a:rPr lang="es-CL" sz="2400" b="1" i="1" kern="50">
                                <a:latin typeface="Cambria Math" panose="02040503050406030204" pitchFamily="18" charset="0"/>
                                <a:ea typeface="SimSun" panose="02010600030101010101" pitchFamily="2" charset="-122"/>
                                <a:cs typeface="Times New Roman" panose="02020603050405020304" pitchFamily="18" charset="0"/>
                              </a:rPr>
                              <m:t>𝒗</m:t>
                            </m:r>
                          </m:sub>
                        </m:sSub>
                        <m:r>
                          <a:rPr lang="es-CL" sz="2400" b="1" i="1" kern="50">
                            <a:latin typeface="Cambria Math" panose="02040503050406030204" pitchFamily="18" charset="0"/>
                            <a:ea typeface="SimSun" panose="02010600030101010101" pitchFamily="2" charset="-122"/>
                            <a:cs typeface="Times New Roman" panose="02020603050405020304" pitchFamily="18" charset="0"/>
                          </a:rPr>
                          <m:t>·</m:t>
                        </m:r>
                        <m:r>
                          <a:rPr lang="es-CL" sz="2400" b="1" i="1" kern="50">
                            <a:latin typeface="Cambria Math" panose="02040503050406030204" pitchFamily="18" charset="0"/>
                            <a:ea typeface="SimSun" panose="02010600030101010101" pitchFamily="2" charset="-122"/>
                            <a:cs typeface="Times New Roman" panose="02020603050405020304" pitchFamily="18" charset="0"/>
                          </a:rPr>
                          <m:t>𝑯</m:t>
                        </m:r>
                      </m:num>
                      <m:den>
                        <m:r>
                          <a:rPr lang="es-CL" sz="2400" b="1" i="1" kern="50">
                            <a:latin typeface="Cambria Math" panose="02040503050406030204" pitchFamily="18" charset="0"/>
                            <a:ea typeface="SimSun" panose="02010600030101010101" pitchFamily="2" charset="-122"/>
                            <a:cs typeface="Times New Roman" panose="02020603050405020304" pitchFamily="18" charset="0"/>
                          </a:rPr>
                          <m:t>𝒌</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h</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𝑣</m:t>
                        </m:r>
                      </m:sub>
                    </m:sSub>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𝑙</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𝑘</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𝐻</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50,29 .0,0265</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0,3</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sSub>
                      <m:sSub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latin typeface="Cambria Math" panose="02040503050406030204" pitchFamily="18" charset="0"/>
                            <a:ea typeface="SimSun" panose="02010600030101010101" pitchFamily="2" charset="-122"/>
                            <a:cs typeface="Times New Roman" panose="02020603050405020304" pitchFamily="18" charset="0"/>
                          </a:rPr>
                          <m:t>𝒉</m:t>
                        </m:r>
                      </m:e>
                      <m:sub>
                        <m:r>
                          <a:rPr lang="es-CL" sz="2000" b="1" i="1" kern="50">
                            <a:latin typeface="Cambria Math" panose="02040503050406030204" pitchFamily="18" charset="0"/>
                            <a:ea typeface="SimSun" panose="02010600030101010101" pitchFamily="2" charset="-122"/>
                            <a:cs typeface="Times New Roman" panose="02020603050405020304" pitchFamily="18" charset="0"/>
                          </a:rPr>
                          <m:t>𝒗</m:t>
                        </m:r>
                        <m:r>
                          <a:rPr lang="es-CL" sz="2000" b="1" i="1" kern="50">
                            <a:latin typeface="Cambria Math" panose="02040503050406030204" pitchFamily="18" charset="0"/>
                            <a:ea typeface="SimSun" panose="02010600030101010101" pitchFamily="2" charset="-122"/>
                            <a:cs typeface="Times New Roman" panose="02020603050405020304" pitchFamily="18" charset="0"/>
                          </a:rPr>
                          <m:t>  </m:t>
                        </m:r>
                      </m:sub>
                    </m:sSub>
                    <m:r>
                      <a:rPr lang="es-CL" sz="2000" b="1" i="1" kern="50">
                        <a:latin typeface="Cambria Math" panose="02040503050406030204" pitchFamily="18" charset="0"/>
                        <a:ea typeface="SimSun" panose="02010600030101010101" pitchFamily="2" charset="-122"/>
                        <a:cs typeface="Times New Roman" panose="02020603050405020304" pitchFamily="18" charset="0"/>
                      </a:rPr>
                      <m:t>= </m:t>
                    </m:r>
                    <m:r>
                      <a:rPr lang="es-CL" sz="2000" b="1" i="1" kern="50">
                        <a:latin typeface="Cambria Math" panose="02040503050406030204" pitchFamily="18" charset="0"/>
                        <a:ea typeface="SimSun" panose="02010600030101010101" pitchFamily="2" charset="-122"/>
                        <a:cs typeface="Times New Roman" panose="02020603050405020304" pitchFamily="18" charset="0"/>
                      </a:rPr>
                      <m:t>𝟒</m:t>
                    </m:r>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𝟒𝟒</m:t>
                    </m:r>
                    <m:f>
                      <m:f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b="1" i="1" kern="50">
                            <a:latin typeface="Cambria Math" panose="02040503050406030204" pitchFamily="18" charset="0"/>
                            <a:ea typeface="SimSun" panose="02010600030101010101" pitchFamily="2" charset="-122"/>
                            <a:cs typeface="Times New Roman" panose="02020603050405020304" pitchFamily="18" charset="0"/>
                          </a:rPr>
                          <m:t>𝑾</m:t>
                        </m:r>
                      </m:num>
                      <m:den>
                        <m:sSup>
                          <m:sSup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b="1" i="1" kern="50">
                                <a:latin typeface="Cambria Math" panose="02040503050406030204" pitchFamily="18" charset="0"/>
                                <a:ea typeface="SimSun" panose="02010600030101010101" pitchFamily="2" charset="-122"/>
                                <a:cs typeface="Times New Roman" panose="02020603050405020304" pitchFamily="18" charset="0"/>
                              </a:rPr>
                              <m:t>𝒎</m:t>
                            </m:r>
                          </m:e>
                          <m:sup>
                            <m:r>
                              <a:rPr lang="es-CL" sz="2000" b="1" i="1" kern="50">
                                <a:latin typeface="Cambria Math" panose="02040503050406030204" pitchFamily="18" charset="0"/>
                                <a:ea typeface="SimSun" panose="02010600030101010101" pitchFamily="2" charset="-122"/>
                                <a:cs typeface="Times New Roman" panose="02020603050405020304" pitchFamily="18" charset="0"/>
                              </a:rPr>
                              <m:t>𝟐</m:t>
                            </m:r>
                          </m:sup>
                        </m:sSup>
                        <m:r>
                          <a:rPr lang="es-CL" sz="2000" b="1" i="1" kern="50">
                            <a:latin typeface="Cambria Math" panose="02040503050406030204" pitchFamily="18" charset="0"/>
                            <a:ea typeface="SimSun" panose="02010600030101010101" pitchFamily="2" charset="-122"/>
                            <a:cs typeface="Times New Roman" panose="02020603050405020304" pitchFamily="18" charset="0"/>
                          </a:rPr>
                          <m:t>·</m:t>
                        </m:r>
                        <m:r>
                          <a:rPr lang="es-CL" sz="2000" b="1" i="1" kern="50">
                            <a:latin typeface="Cambria Math" panose="02040503050406030204" pitchFamily="18" charset="0"/>
                            <a:ea typeface="SimSun" panose="02010600030101010101" pitchFamily="2" charset="-122"/>
                            <a:cs typeface="Times New Roman" panose="02020603050405020304" pitchFamily="18" charset="0"/>
                          </a:rPr>
                          <m:t>𝑲</m:t>
                        </m:r>
                      </m:den>
                    </m:f>
                  </m:oMath>
                </a14:m>
                <a:endParaRPr lang="es-CL" sz="2000" b="1" kern="50" dirty="0">
                  <a:latin typeface="Liberation Serif"/>
                  <a:ea typeface="SimSun" panose="02010600030101010101" pitchFamily="2" charset="-122"/>
                  <a:cs typeface="Mangal" panose="02040503050203030202"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927280" y="324616"/>
                <a:ext cx="10315977" cy="1945533"/>
              </a:xfrm>
              <a:prstGeom prst="rect">
                <a:avLst/>
              </a:prstGeom>
              <a:blipFill>
                <a:blip r:embed="rId2"/>
                <a:stretch>
                  <a:fillRect l="-591" t="-1567"/>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3" name="Rectángulo 2"/>
              <p:cNvSpPr/>
              <p:nvPr/>
            </p:nvSpPr>
            <p:spPr>
              <a:xfrm>
                <a:off x="759856" y="2749136"/>
                <a:ext cx="11088709" cy="3967368"/>
              </a:xfrm>
              <a:prstGeom prst="rect">
                <a:avLst/>
              </a:prstGeom>
            </p:spPr>
            <p:txBody>
              <a:bodyPr wrap="square">
                <a:spAutoFit/>
              </a:bodyPr>
              <a:lstStyle/>
              <a:p>
                <a:r>
                  <a:rPr lang="es-CL" sz="2000" b="1" u="sng" kern="50" dirty="0">
                    <a:latin typeface="Times New Roman" panose="02020603050405020304" pitchFamily="18" charset="0"/>
                    <a:ea typeface="SimSun" panose="02010600030101010101" pitchFamily="2" charset="-122"/>
                    <a:cs typeface="Mangal" panose="02040503050203030202" pitchFamily="18" charset="0"/>
                  </a:rPr>
                  <a:t>Determinación del coeficiente de convección</a:t>
                </a:r>
                <a:r>
                  <a:rPr lang="es-CL" sz="2000" b="1" kern="50" dirty="0">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sSub>
                      <m:sSubPr>
                        <m:ctrlPr>
                          <a:rPr lang="es-CL" sz="2000" b="1"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b="1" i="1" kern="50">
                            <a:latin typeface="Cambria Math" panose="02040503050406030204" pitchFamily="18" charset="0"/>
                            <a:ea typeface="SimSun" panose="02010600030101010101" pitchFamily="2" charset="-122"/>
                            <a:cs typeface="Times New Roman" panose="02020603050405020304" pitchFamily="18" charset="0"/>
                          </a:rPr>
                          <m:t>𝒉</m:t>
                        </m:r>
                      </m:e>
                      <m:sub>
                        <m:r>
                          <a:rPr lang="es-CL" sz="2000" b="1" i="1" kern="50">
                            <a:latin typeface="Cambria Math" panose="02040503050406030204" pitchFamily="18" charset="0"/>
                            <a:ea typeface="SimSun" panose="02010600030101010101" pitchFamily="2" charset="-122"/>
                            <a:cs typeface="Times New Roman" panose="02020603050405020304" pitchFamily="18" charset="0"/>
                          </a:rPr>
                          <m:t>𝒔</m:t>
                        </m:r>
                      </m:sub>
                    </m:sSub>
                  </m:oMath>
                </a14:m>
                <a:endParaRPr lang="es-CL" sz="2000" b="1" kern="50" dirty="0">
                  <a:latin typeface="Liberation Serif"/>
                  <a:ea typeface="SimSun" panose="02010600030101010101" pitchFamily="2" charset="-122"/>
                  <a:cs typeface="Mangal" panose="02040503050203030202" pitchFamily="18" charset="0"/>
                </a:endParaRPr>
              </a:p>
              <a:p>
                <a:r>
                  <a:rPr lang="es-CL" kern="50" baseline="-2500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Para plano horizontal enfriado en la cara superior la relación es:</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r>
                  <a:rPr lang="es-CL" sz="2000" b="1" kern="50" dirty="0" err="1">
                    <a:latin typeface="Liberation Serif"/>
                    <a:ea typeface="SimSun" panose="02010600030101010101" pitchFamily="2" charset="-122"/>
                    <a:cs typeface="Mangal" panose="02040503050203030202" pitchFamily="18" charset="0"/>
                  </a:rPr>
                  <a:t>h</a:t>
                </a:r>
                <a:r>
                  <a:rPr lang="es-CL" sz="2000" b="1" kern="50" baseline="-25000" dirty="0" err="1">
                    <a:latin typeface="Liberation Serif"/>
                    <a:ea typeface="SimSun" panose="02010600030101010101" pitchFamily="2" charset="-122"/>
                    <a:cs typeface="Mangal" panose="02040503050203030202" pitchFamily="18" charset="0"/>
                  </a:rPr>
                  <a:t>s</a:t>
                </a:r>
                <a:r>
                  <a:rPr lang="es-CL" sz="2000" b="1" kern="50" dirty="0">
                    <a:latin typeface="Liberation Serif"/>
                    <a:ea typeface="SimSun" panose="02010600030101010101" pitchFamily="2" charset="-122"/>
                    <a:cs typeface="Mangal" panose="02040503050203030202" pitchFamily="18" charset="0"/>
                  </a:rPr>
                  <a:t> = C</a:t>
                </a:r>
                <a:r>
                  <a:rPr lang="es-CL" sz="2000" b="1" kern="50" dirty="0">
                    <a:latin typeface="Times New Roman" panose="02020603050405020304" pitchFamily="18" charset="0"/>
                    <a:ea typeface="SimSun" panose="02010600030101010101" pitchFamily="2" charset="-122"/>
                    <a:cs typeface="Mangal" panose="02040503050203030202" pitchFamily="18" charset="0"/>
                  </a:rPr>
                  <a:t>·</a:t>
                </a:r>
                <a:r>
                  <a:rPr lang="es-CL" sz="2000" b="1" kern="50" dirty="0">
                    <a:latin typeface="Liberation Serif"/>
                    <a:ea typeface="SimSun" panose="02010600030101010101" pitchFamily="2" charset="-122"/>
                    <a:cs typeface="Mangal" panose="02040503050203030202" pitchFamily="18" charset="0"/>
                  </a:rPr>
                  <a:t> (</a:t>
                </a:r>
                <a:r>
                  <a:rPr lang="es-CL" sz="2000" b="1" kern="50" dirty="0">
                    <a:latin typeface="Times New Roman" panose="02020603050405020304" pitchFamily="18" charset="0"/>
                    <a:ea typeface="SimSun" panose="02010600030101010101" pitchFamily="2" charset="-122"/>
                    <a:cs typeface="Mangal" panose="02040503050203030202" pitchFamily="18" charset="0"/>
                  </a:rPr>
                  <a:t>Δ</a:t>
                </a:r>
                <a:r>
                  <a:rPr lang="es-CL" sz="2000" b="1" kern="50" dirty="0">
                    <a:latin typeface="Liberation Serif"/>
                    <a:ea typeface="SimSun" panose="02010600030101010101" pitchFamily="2" charset="-122"/>
                    <a:cs typeface="Mangal" panose="02040503050203030202" pitchFamily="18" charset="0"/>
                  </a:rPr>
                  <a:t>T / L)</a:t>
                </a:r>
                <a:r>
                  <a:rPr lang="es-CL" sz="2000" b="1" kern="50" baseline="30000" dirty="0">
                    <a:latin typeface="Liberation Serif"/>
                    <a:ea typeface="SimSun" panose="02010600030101010101" pitchFamily="2" charset="-122"/>
                    <a:cs typeface="Mangal" panose="02040503050203030202" pitchFamily="18" charset="0"/>
                  </a:rPr>
                  <a:t>n    </a:t>
                </a:r>
                <a:r>
                  <a:rPr lang="es-CL" kern="50" dirty="0">
                    <a:latin typeface="Liberation Serif"/>
                    <a:ea typeface="SimSun" panose="02010600030101010101" pitchFamily="2" charset="-122"/>
                    <a:cs typeface="Mangal" panose="02040503050203030202" pitchFamily="18" charset="0"/>
                  </a:rPr>
                  <a:t>; </a:t>
                </a:r>
                <a:r>
                  <a:rPr lang="es-CL" kern="50" baseline="30000" dirty="0">
                    <a:latin typeface="Liberation Serif"/>
                    <a:ea typeface="SimSun" panose="02010600030101010101" pitchFamily="2" charset="-122"/>
                    <a:cs typeface="Mangal" panose="02040503050203030202" pitchFamily="18" charset="0"/>
                  </a:rPr>
                  <a:t>      </a:t>
                </a:r>
                <a:r>
                  <a:rPr lang="es-CL" kern="50" dirty="0">
                    <a:latin typeface="Liberation Serif"/>
                    <a:ea typeface="SimSun" panose="02010600030101010101" pitchFamily="2" charset="-122"/>
                    <a:cs typeface="Mangal" panose="02040503050203030202" pitchFamily="18" charset="0"/>
                  </a:rPr>
                  <a:t>donde  C = 0,12    ;    </a:t>
                </a:r>
                <a:r>
                  <a:rPr lang="en-US" kern="50" dirty="0">
                    <a:latin typeface="Liberation Serif"/>
                    <a:ea typeface="SimSun" panose="02010600030101010101" pitchFamily="2" charset="-122"/>
                    <a:cs typeface="Mangal" panose="02040503050203030202" pitchFamily="18" charset="0"/>
                  </a:rPr>
                  <a:t>n = ¼    ;     L = 0,75m = 2,46 pies</a:t>
                </a:r>
                <a:endParaRPr lang="es-CL" kern="50" dirty="0">
                  <a:latin typeface="Liberation Serif"/>
                  <a:ea typeface="SimSun" panose="02010600030101010101" pitchFamily="2" charset="-122"/>
                  <a:cs typeface="Mangal" panose="02040503050203030202" pitchFamily="18" charset="0"/>
                </a:endParaRPr>
              </a:p>
              <a:p>
                <a:pPr algn="just"/>
                <a:endParaRPr lang="es-CL" kern="50" dirty="0">
                  <a:latin typeface="Liberation Serif"/>
                  <a:ea typeface="SimSun" panose="02010600030101010101" pitchFamily="2" charset="-122"/>
                  <a:cs typeface="Mangal" panose="02040503050203030202" pitchFamily="18" charset="0"/>
                </a:endParaRPr>
              </a:p>
              <a:p>
                <a:pPr algn="just"/>
                <a:r>
                  <a:rPr lang="en-US" kern="50" dirty="0">
                    <a:latin typeface="Liberation Serif"/>
                    <a:ea typeface="SimSun" panose="02010600030101010101" pitchFamily="2" charset="-122"/>
                    <a:cs typeface="Mangal" panose="02040503050203030202" pitchFamily="18" charset="0"/>
                  </a:rPr>
                  <a:t>°F = </a:t>
                </a:r>
                <a14:m>
                  <m:oMath xmlns:m="http://schemas.openxmlformats.org/officeDocument/2006/math">
                    <m:f>
                      <m:fPr>
                        <m:ctrlPr>
                          <a:rPr lang="es-CL" i="1" kern="50">
                            <a:latin typeface="Cambria Math" panose="02040503050406030204" pitchFamily="18" charset="0"/>
                            <a:ea typeface="SimSun" panose="02010600030101010101" pitchFamily="2" charset="-122"/>
                            <a:cs typeface="Mangal" panose="02040503050203030202" pitchFamily="18" charset="0"/>
                          </a:rPr>
                        </m:ctrlPr>
                      </m:fPr>
                      <m:num>
                        <m:r>
                          <a:rPr lang="en-US" i="1" kern="50">
                            <a:latin typeface="Cambria Math" panose="02040503050406030204" pitchFamily="18" charset="0"/>
                            <a:ea typeface="SimSun" panose="02010600030101010101" pitchFamily="2" charset="-122"/>
                            <a:cs typeface="Mangal" panose="02040503050203030202" pitchFamily="18" charset="0"/>
                          </a:rPr>
                          <m:t>9</m:t>
                        </m:r>
                      </m:num>
                      <m:den>
                        <m:r>
                          <a:rPr lang="en-US" i="1" kern="50">
                            <a:latin typeface="Cambria Math" panose="02040503050406030204" pitchFamily="18" charset="0"/>
                            <a:ea typeface="SimSun" panose="02010600030101010101" pitchFamily="2" charset="-122"/>
                            <a:cs typeface="Mangal" panose="02040503050203030202" pitchFamily="18" charset="0"/>
                          </a:rPr>
                          <m:t>5</m:t>
                        </m:r>
                      </m:den>
                    </m:f>
                  </m:oMath>
                </a14:m>
                <a:r>
                  <a:rPr lang="en-US" kern="50" dirty="0">
                    <a:latin typeface="Liberation Serif"/>
                    <a:ea typeface="SimSun" panose="02010600030101010101" pitchFamily="2" charset="-122"/>
                    <a:cs typeface="Mangal" panose="02040503050203030202" pitchFamily="18" charset="0"/>
                  </a:rPr>
                  <a:t> °C +32   </a:t>
                </a:r>
                <a:r>
                  <a:rPr lang="en-US" kern="50" dirty="0">
                    <a:latin typeface="Times New Roman" panose="02020603050405020304" pitchFamily="18" charset="0"/>
                    <a:ea typeface="SimSun" panose="02010600030101010101" pitchFamily="2" charset="-122"/>
                    <a:cs typeface="Mangal" panose="02040503050203030202" pitchFamily="18" charset="0"/>
                  </a:rPr>
                  <a:t>→</a:t>
                </a:r>
                <a:r>
                  <a:rPr lang="en-US" kern="50" dirty="0">
                    <a:latin typeface="Liberation Serif"/>
                    <a:ea typeface="SimSun" panose="02010600030101010101" pitchFamily="2" charset="-122"/>
                    <a:cs typeface="Mangal" panose="02040503050203030202" pitchFamily="18" charset="0"/>
                  </a:rPr>
                  <a:t>  45°C = 113 °F    </a:t>
                </a:r>
                <a:endParaRPr lang="es-CL" kern="50" dirty="0">
                  <a:latin typeface="Liberation Serif"/>
                  <a:ea typeface="SimSun" panose="02010600030101010101" pitchFamily="2" charset="-122"/>
                  <a:cs typeface="Mangal" panose="02040503050203030202" pitchFamily="18" charset="0"/>
                </a:endParaRPr>
              </a:p>
              <a:p>
                <a:pPr algn="just"/>
                <a:r>
                  <a:rPr lang="en-US" kern="50" dirty="0">
                    <a:latin typeface="Liberation Serif"/>
                    <a:ea typeface="SimSun" panose="02010600030101010101" pitchFamily="2" charset="-122"/>
                    <a:cs typeface="Mangal" panose="02040503050203030202" pitchFamily="18" charset="0"/>
                  </a:rPr>
                  <a:t>                                  15°C = 59 °F           →   </a:t>
                </a:r>
                <a:r>
                  <a:rPr lang="es-CL" kern="50" dirty="0">
                    <a:latin typeface="Times New Roman" panose="02020603050405020304" pitchFamily="18" charset="0"/>
                    <a:ea typeface="SimSun" panose="02010600030101010101" pitchFamily="2" charset="-122"/>
                    <a:cs typeface="Mangal" panose="02040503050203030202" pitchFamily="18" charset="0"/>
                  </a:rPr>
                  <a:t>Δ</a:t>
                </a:r>
                <a:r>
                  <a:rPr lang="en-US" kern="50" dirty="0">
                    <a:latin typeface="Liberation Serif"/>
                    <a:ea typeface="SimSun" panose="02010600030101010101" pitchFamily="2" charset="-122"/>
                    <a:cs typeface="Mangal" panose="02040503050203030202" pitchFamily="18" charset="0"/>
                  </a:rPr>
                  <a:t>T = 113 – 59 = 54°F</a:t>
                </a:r>
                <a:endParaRPr lang="es-CL" kern="50" dirty="0">
                  <a:latin typeface="Liberation Serif"/>
                  <a:ea typeface="SimSun" panose="02010600030101010101" pitchFamily="2" charset="-122"/>
                  <a:cs typeface="Mangal" panose="02040503050203030202" pitchFamily="18" charset="0"/>
                </a:endParaRPr>
              </a:p>
              <a:p>
                <a:pPr algn="just"/>
                <a:r>
                  <a:rPr lang="en-US" kern="50" dirty="0">
                    <a:latin typeface="Liberation Serif"/>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14:m>
                  <m:oMath xmlns:m="http://schemas.openxmlformats.org/officeDocument/2006/math">
                    <m:sSub>
                      <m:sSubPr>
                        <m:ctrlPr>
                          <a:rPr lang="es-CL" sz="2400" i="1" kern="50">
                            <a:latin typeface="Cambria Math" panose="02040503050406030204" pitchFamily="18" charset="0"/>
                            <a:ea typeface="SimSun" panose="02010600030101010101" pitchFamily="2" charset="-122"/>
                            <a:cs typeface="Mangal" panose="02040503050203030202" pitchFamily="18" charset="0"/>
                          </a:rPr>
                        </m:ctrlPr>
                      </m:sSubPr>
                      <m:e>
                        <m:r>
                          <a:rPr lang="en-US" sz="2400" i="1" kern="50">
                            <a:latin typeface="Cambria Math" panose="02040503050406030204" pitchFamily="18" charset="0"/>
                            <a:ea typeface="SimSun" panose="02010600030101010101" pitchFamily="2" charset="-122"/>
                            <a:cs typeface="Mangal" panose="02040503050203030202" pitchFamily="18" charset="0"/>
                          </a:rPr>
                          <m:t>h</m:t>
                        </m:r>
                      </m:e>
                      <m:sub>
                        <m:r>
                          <a:rPr lang="es-CL" sz="2400" i="1" kern="50">
                            <a:latin typeface="Cambria Math" panose="02040503050406030204" pitchFamily="18" charset="0"/>
                            <a:ea typeface="SimSun" panose="02010600030101010101" pitchFamily="2" charset="-122"/>
                            <a:cs typeface="Mangal" panose="02040503050203030202" pitchFamily="18" charset="0"/>
                          </a:rPr>
                          <m:t>𝑠</m:t>
                        </m:r>
                        <m:r>
                          <a:rPr lang="es-CL" sz="2400" i="1" kern="50">
                            <a:latin typeface="Cambria Math" panose="02040503050406030204" pitchFamily="18" charset="0"/>
                            <a:ea typeface="SimSun" panose="02010600030101010101" pitchFamily="2" charset="-122"/>
                            <a:cs typeface="Mangal" panose="02040503050203030202" pitchFamily="18" charset="0"/>
                          </a:rPr>
                          <m:t> </m:t>
                        </m:r>
                      </m:sub>
                    </m:sSub>
                    <m:r>
                      <a:rPr lang="en-US" sz="2400" i="1" kern="50">
                        <a:latin typeface="Cambria Math" panose="02040503050406030204" pitchFamily="18" charset="0"/>
                        <a:ea typeface="SimSun" panose="02010600030101010101" pitchFamily="2" charset="-122"/>
                        <a:cs typeface="Mangal" panose="02040503050203030202" pitchFamily="18" charset="0"/>
                      </a:rPr>
                      <m:t>=0,12</m:t>
                    </m:r>
                    <m:sSup>
                      <m:sSupPr>
                        <m:ctrlPr>
                          <a:rPr lang="es-CL" sz="2400" i="1" kern="50">
                            <a:latin typeface="Cambria Math" panose="02040503050406030204" pitchFamily="18" charset="0"/>
                            <a:ea typeface="SimSun" panose="02010600030101010101" pitchFamily="2" charset="-122"/>
                            <a:cs typeface="Mangal" panose="02040503050203030202" pitchFamily="18" charset="0"/>
                          </a:rPr>
                        </m:ctrlPr>
                      </m:sSupPr>
                      <m:e>
                        <m:d>
                          <m:dPr>
                            <m:ctrlPr>
                              <a:rPr lang="es-CL" sz="2400"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400" i="1" kern="50">
                                    <a:latin typeface="Cambria Math" panose="02040503050406030204" pitchFamily="18" charset="0"/>
                                    <a:ea typeface="SimSun" panose="02010600030101010101" pitchFamily="2" charset="-122"/>
                                    <a:cs typeface="Mangal" panose="02040503050203030202" pitchFamily="18" charset="0"/>
                                  </a:rPr>
                                </m:ctrlPr>
                              </m:fPr>
                              <m:num>
                                <m:r>
                                  <a:rPr lang="en-US" sz="2400" i="1" kern="50">
                                    <a:latin typeface="Cambria Math" panose="02040503050406030204" pitchFamily="18" charset="0"/>
                                    <a:ea typeface="SimSun" panose="02010600030101010101" pitchFamily="2" charset="-122"/>
                                    <a:cs typeface="Mangal" panose="02040503050203030202" pitchFamily="18" charset="0"/>
                                  </a:rPr>
                                  <m:t>54</m:t>
                                </m:r>
                              </m:num>
                              <m:den>
                                <m:r>
                                  <a:rPr lang="en-US" sz="2400" i="1" kern="50">
                                    <a:latin typeface="Cambria Math" panose="02040503050406030204" pitchFamily="18" charset="0"/>
                                    <a:ea typeface="SimSun" panose="02010600030101010101" pitchFamily="2" charset="-122"/>
                                    <a:cs typeface="Mangal" panose="02040503050203030202" pitchFamily="18" charset="0"/>
                                  </a:rPr>
                                  <m:t>2,46</m:t>
                                </m:r>
                              </m:den>
                            </m:f>
                          </m:e>
                        </m:d>
                      </m:e>
                      <m:sup>
                        <m:r>
                          <a:rPr lang="en-US" sz="2400" i="1" kern="50">
                            <a:latin typeface="Cambria Math" panose="02040503050406030204" pitchFamily="18" charset="0"/>
                            <a:ea typeface="SimSun" panose="02010600030101010101" pitchFamily="2" charset="-122"/>
                            <a:cs typeface="Mangal" panose="02040503050203030202" pitchFamily="18" charset="0"/>
                          </a:rPr>
                          <m:t>0,25</m:t>
                        </m:r>
                      </m:sup>
                    </m:sSup>
                  </m:oMath>
                </a14:m>
                <a:r>
                  <a:rPr lang="en-US" sz="2400" kern="50" dirty="0">
                    <a:latin typeface="Liberation Serif"/>
                    <a:ea typeface="SimSun" panose="02010600030101010101" pitchFamily="2" charset="-122"/>
                    <a:cs typeface="Mangal" panose="02040503050203030202" pitchFamily="18" charset="0"/>
                  </a:rPr>
                  <a:t> = 0,259 </a:t>
                </a:r>
                <a14:m>
                  <m:oMath xmlns:m="http://schemas.openxmlformats.org/officeDocument/2006/math">
                    <m:d>
                      <m:dPr>
                        <m:ctrlPr>
                          <a:rPr lang="es-CL" sz="2400"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400" i="1" kern="50">
                                <a:latin typeface="Cambria Math" panose="02040503050406030204" pitchFamily="18" charset="0"/>
                                <a:ea typeface="SimSun" panose="02010600030101010101" pitchFamily="2" charset="-122"/>
                                <a:cs typeface="Mangal" panose="02040503050203030202" pitchFamily="18" charset="0"/>
                              </a:rPr>
                            </m:ctrlPr>
                          </m:fPr>
                          <m:num>
                            <m:r>
                              <a:rPr lang="es-CL" sz="2400" i="1" kern="50">
                                <a:latin typeface="Cambria Math" panose="02040503050406030204" pitchFamily="18" charset="0"/>
                                <a:ea typeface="SimSun" panose="02010600030101010101" pitchFamily="2" charset="-122"/>
                                <a:cs typeface="Mangal" panose="02040503050203030202" pitchFamily="18" charset="0"/>
                              </a:rPr>
                              <m:t>𝐵𝑇𝑈</m:t>
                            </m:r>
                          </m:num>
                          <m:den>
                            <m:r>
                              <a:rPr lang="en-US" sz="2400" i="1" kern="50">
                                <a:latin typeface="Cambria Math" panose="02040503050406030204" pitchFamily="18" charset="0"/>
                                <a:ea typeface="SimSun" panose="02010600030101010101" pitchFamily="2" charset="-122"/>
                                <a:cs typeface="Mangal" panose="02040503050203030202" pitchFamily="18" charset="0"/>
                              </a:rPr>
                              <m:t>h</m:t>
                            </m:r>
                            <m:r>
                              <a:rPr lang="es-CL" sz="2400" i="1" kern="50">
                                <a:latin typeface="Cambria Math" panose="02040503050406030204" pitchFamily="18" charset="0"/>
                                <a:ea typeface="SimSun" panose="02010600030101010101" pitchFamily="2" charset="-122"/>
                                <a:cs typeface="Mangal" panose="02040503050203030202" pitchFamily="18" charset="0"/>
                              </a:rPr>
                              <m:t>𝑟</m:t>
                            </m:r>
                            <m:r>
                              <a:rPr lang="en-US" sz="2400" i="1" kern="50">
                                <a:latin typeface="Cambria Math" panose="02040503050406030204" pitchFamily="18" charset="0"/>
                                <a:ea typeface="SimSun" panose="02010600030101010101" pitchFamily="2" charset="-122"/>
                                <a:cs typeface="Mangal" panose="02040503050203030202" pitchFamily="18" charset="0"/>
                              </a:rPr>
                              <m:t>.</m:t>
                            </m:r>
                            <m:sSup>
                              <m:sSupPr>
                                <m:ctrlPr>
                                  <a:rPr lang="es-CL" sz="2400" i="1" kern="50">
                                    <a:latin typeface="Cambria Math" panose="02040503050406030204" pitchFamily="18" charset="0"/>
                                    <a:ea typeface="SimSun" panose="02010600030101010101" pitchFamily="2" charset="-122"/>
                                    <a:cs typeface="Mangal" panose="02040503050203030202" pitchFamily="18" charset="0"/>
                                  </a:rPr>
                                </m:ctrlPr>
                              </m:sSupPr>
                              <m:e>
                                <m:r>
                                  <a:rPr lang="es-CL" sz="2400" i="1" kern="50">
                                    <a:latin typeface="Cambria Math" panose="02040503050406030204" pitchFamily="18" charset="0"/>
                                    <a:ea typeface="SimSun" panose="02010600030101010101" pitchFamily="2" charset="-122"/>
                                    <a:cs typeface="Mangal" panose="02040503050203030202" pitchFamily="18" charset="0"/>
                                  </a:rPr>
                                  <m:t>𝑝𝑖𝑒</m:t>
                                </m:r>
                              </m:e>
                              <m:sup>
                                <m:r>
                                  <a:rPr lang="en-US" sz="2400" i="1" kern="50">
                                    <a:latin typeface="Cambria Math" panose="02040503050406030204" pitchFamily="18" charset="0"/>
                                    <a:ea typeface="SimSun" panose="02010600030101010101" pitchFamily="2" charset="-122"/>
                                    <a:cs typeface="Mangal" panose="02040503050203030202" pitchFamily="18" charset="0"/>
                                  </a:rPr>
                                  <m:t>2</m:t>
                                </m:r>
                              </m:sup>
                            </m:sSup>
                            <m:r>
                              <a:rPr lang="en-US" sz="2400" i="1" kern="50">
                                <a:latin typeface="Cambria Math" panose="02040503050406030204" pitchFamily="18" charset="0"/>
                                <a:ea typeface="SimSun" panose="02010600030101010101" pitchFamily="2" charset="-122"/>
                                <a:cs typeface="Mangal" panose="02040503050203030202" pitchFamily="18" charset="0"/>
                              </a:rPr>
                              <m:t>°</m:t>
                            </m:r>
                            <m:r>
                              <a:rPr lang="es-CL" sz="2400" i="1" kern="50">
                                <a:latin typeface="Cambria Math" panose="02040503050406030204" pitchFamily="18" charset="0"/>
                                <a:ea typeface="SimSun" panose="02010600030101010101" pitchFamily="2" charset="-122"/>
                                <a:cs typeface="Mangal" panose="02040503050203030202" pitchFamily="18" charset="0"/>
                              </a:rPr>
                              <m:t>𝐹</m:t>
                            </m:r>
                          </m:den>
                        </m:f>
                      </m:e>
                    </m:d>
                  </m:oMath>
                </a14:m>
                <a:r>
                  <a:rPr lang="en-US" sz="2400" kern="50" dirty="0">
                    <a:latin typeface="Liberation Serif"/>
                    <a:ea typeface="SimSun" panose="02010600030101010101" pitchFamily="2" charset="-122"/>
                    <a:cs typeface="Mangal" panose="02040503050203030202" pitchFamily="18" charset="0"/>
                  </a:rPr>
                  <a:t> = </a:t>
                </a:r>
                <a:r>
                  <a:rPr lang="en-US" sz="2400" b="1" kern="50" dirty="0">
                    <a:latin typeface="Liberation Serif"/>
                    <a:ea typeface="SimSun" panose="02010600030101010101" pitchFamily="2" charset="-122"/>
                    <a:cs typeface="Mangal" panose="02040503050203030202" pitchFamily="18" charset="0"/>
                  </a:rPr>
                  <a:t>1,475 </a:t>
                </a:r>
                <a14:m>
                  <m:oMath xmlns:m="http://schemas.openxmlformats.org/officeDocument/2006/math">
                    <m:d>
                      <m:dPr>
                        <m:ctrlPr>
                          <a:rPr lang="es-CL" sz="2400" b="1"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400" b="1" i="1" kern="50">
                                <a:latin typeface="Cambria Math" panose="02040503050406030204" pitchFamily="18" charset="0"/>
                                <a:ea typeface="SimSun" panose="02010600030101010101" pitchFamily="2" charset="-122"/>
                                <a:cs typeface="Mangal" panose="02040503050203030202" pitchFamily="18" charset="0"/>
                              </a:rPr>
                            </m:ctrlPr>
                          </m:fPr>
                          <m:num>
                            <m:r>
                              <a:rPr lang="es-CL" sz="2400" b="1" i="1" kern="50">
                                <a:latin typeface="Cambria Math" panose="02040503050406030204" pitchFamily="18" charset="0"/>
                                <a:ea typeface="SimSun" panose="02010600030101010101" pitchFamily="2" charset="-122"/>
                                <a:cs typeface="Mangal" panose="02040503050203030202" pitchFamily="18" charset="0"/>
                              </a:rPr>
                              <m:t>𝑾</m:t>
                            </m:r>
                          </m:num>
                          <m:den>
                            <m:sSup>
                              <m:sSupPr>
                                <m:ctrlPr>
                                  <a:rPr lang="es-CL" sz="2400" b="1" i="1" kern="50">
                                    <a:latin typeface="Cambria Math" panose="02040503050406030204" pitchFamily="18" charset="0"/>
                                    <a:ea typeface="SimSun" panose="02010600030101010101" pitchFamily="2" charset="-122"/>
                                    <a:cs typeface="Mangal" panose="02040503050203030202" pitchFamily="18" charset="0"/>
                                  </a:rPr>
                                </m:ctrlPr>
                              </m:sSupPr>
                              <m:e>
                                <m:r>
                                  <a:rPr lang="es-CL" sz="2400" b="1" i="1" kern="50">
                                    <a:latin typeface="Cambria Math" panose="02040503050406030204" pitchFamily="18" charset="0"/>
                                    <a:ea typeface="SimSun" panose="02010600030101010101" pitchFamily="2" charset="-122"/>
                                    <a:cs typeface="Mangal" panose="02040503050203030202" pitchFamily="18" charset="0"/>
                                  </a:rPr>
                                  <m:t>𝒎</m:t>
                                </m:r>
                              </m:e>
                              <m:sup>
                                <m:r>
                                  <a:rPr lang="en-US" sz="2400" b="1" i="1" kern="50">
                                    <a:latin typeface="Cambria Math" panose="02040503050406030204" pitchFamily="18" charset="0"/>
                                    <a:ea typeface="SimSun" panose="02010600030101010101" pitchFamily="2" charset="-122"/>
                                    <a:cs typeface="Mangal" panose="02040503050203030202" pitchFamily="18" charset="0"/>
                                  </a:rPr>
                                  <m:t>𝟐</m:t>
                                </m:r>
                              </m:sup>
                            </m:sSup>
                            <m:r>
                              <a:rPr lang="en-US" sz="2400" b="1" i="1" kern="50">
                                <a:latin typeface="Cambria Math" panose="02040503050406030204" pitchFamily="18" charset="0"/>
                                <a:ea typeface="SimSun" panose="02010600030101010101" pitchFamily="2" charset="-122"/>
                                <a:cs typeface="Mangal" panose="02040503050203030202" pitchFamily="18" charset="0"/>
                              </a:rPr>
                              <m:t> °</m:t>
                            </m:r>
                            <m:r>
                              <a:rPr lang="es-CL" sz="2400" b="1" i="1" kern="50">
                                <a:latin typeface="Cambria Math" panose="02040503050406030204" pitchFamily="18" charset="0"/>
                                <a:ea typeface="SimSun" panose="02010600030101010101" pitchFamily="2" charset="-122"/>
                                <a:cs typeface="Mangal" panose="02040503050203030202" pitchFamily="18" charset="0"/>
                              </a:rPr>
                              <m:t>𝑪</m:t>
                            </m:r>
                          </m:den>
                        </m:f>
                      </m:e>
                    </m:d>
                  </m:oMath>
                </a14:m>
                <a:endParaRPr lang="es-CL" sz="2400" b="1" kern="50" dirty="0">
                  <a:latin typeface="Liberation Serif"/>
                  <a:ea typeface="SimSun" panose="02010600030101010101" pitchFamily="2" charset="-122"/>
                  <a:cs typeface="Mangal" panose="02040503050203030202" pitchFamily="18" charset="0"/>
                </a:endParaRPr>
              </a:p>
              <a:p>
                <a:pPr algn="just"/>
                <a:r>
                  <a:rPr lang="en-US" kern="50" dirty="0">
                    <a:latin typeface="Liberation Serif"/>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endParaRPr lang="es-CL" kern="50" dirty="0">
                  <a:latin typeface="Liberation Serif"/>
                  <a:ea typeface="SimSun" panose="02010600030101010101" pitchFamily="2" charset="-122"/>
                  <a:cs typeface="Mangal" panose="02040503050203030202" pitchFamily="18"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759856" y="2749136"/>
                <a:ext cx="11088709" cy="3967368"/>
              </a:xfrm>
              <a:prstGeom prst="rect">
                <a:avLst/>
              </a:prstGeom>
              <a:blipFill>
                <a:blip r:embed="rId3"/>
                <a:stretch>
                  <a:fillRect l="-605" t="-922"/>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4" name="Rectángulo 3"/>
              <p:cNvSpPr/>
              <p:nvPr/>
            </p:nvSpPr>
            <p:spPr>
              <a:xfrm>
                <a:off x="8621429" y="5465551"/>
                <a:ext cx="2739724" cy="530466"/>
              </a:xfrm>
              <a:prstGeom prst="rect">
                <a:avLst/>
              </a:prstGeom>
            </p:spPr>
            <p:txBody>
              <a:bodyPr wrap="none">
                <a:spAutoFit/>
              </a:bodyPr>
              <a:lstStyle/>
              <a:p>
                <a:r>
                  <a:rPr lang="en-US" kern="50" dirty="0">
                    <a:latin typeface="Liberation Serif"/>
                    <a:ea typeface="SimSun" panose="02010600030101010101" pitchFamily="2" charset="-122"/>
                    <a:cs typeface="Mangal" panose="02040503050203030202" pitchFamily="18" charset="0"/>
                  </a:rPr>
                  <a:t>1 </a:t>
                </a:r>
                <a14:m>
                  <m:oMath xmlns:m="http://schemas.openxmlformats.org/officeDocument/2006/math">
                    <m:d>
                      <m:dPr>
                        <m:ctrlPr>
                          <a:rPr lang="es-CL" i="1" kern="50">
                            <a:latin typeface="Cambria Math" panose="02040503050406030204" pitchFamily="18" charset="0"/>
                            <a:ea typeface="SimSun" panose="02010600030101010101" pitchFamily="2" charset="-122"/>
                            <a:cs typeface="Mangal" panose="02040503050203030202" pitchFamily="18" charset="0"/>
                          </a:rPr>
                        </m:ctrlPr>
                      </m:dPr>
                      <m:e>
                        <m:f>
                          <m:fPr>
                            <m:ctrlPr>
                              <a:rPr lang="es-CL" i="1" kern="50">
                                <a:latin typeface="Cambria Math" panose="02040503050406030204" pitchFamily="18" charset="0"/>
                                <a:ea typeface="SimSun" panose="02010600030101010101" pitchFamily="2" charset="-122"/>
                                <a:cs typeface="Mangal" panose="02040503050203030202" pitchFamily="18" charset="0"/>
                              </a:rPr>
                            </m:ctrlPr>
                          </m:fPr>
                          <m:num>
                            <m:r>
                              <a:rPr lang="es-CL" i="1" kern="50">
                                <a:latin typeface="Cambria Math" panose="02040503050406030204" pitchFamily="18" charset="0"/>
                                <a:ea typeface="SimSun" panose="02010600030101010101" pitchFamily="2" charset="-122"/>
                                <a:cs typeface="Mangal" panose="02040503050203030202" pitchFamily="18" charset="0"/>
                              </a:rPr>
                              <m:t>𝐵𝑇𝑈</m:t>
                            </m:r>
                          </m:num>
                          <m:den>
                            <m:r>
                              <a:rPr lang="en-US" i="1" kern="50">
                                <a:latin typeface="Cambria Math" panose="02040503050406030204" pitchFamily="18" charset="0"/>
                                <a:ea typeface="SimSun" panose="02010600030101010101" pitchFamily="2" charset="-122"/>
                                <a:cs typeface="Mangal" panose="02040503050203030202" pitchFamily="18" charset="0"/>
                              </a:rPr>
                              <m:t>h</m:t>
                            </m:r>
                            <m:r>
                              <a:rPr lang="es-CL" i="1" kern="50">
                                <a:latin typeface="Cambria Math" panose="02040503050406030204" pitchFamily="18" charset="0"/>
                                <a:ea typeface="SimSun" panose="02010600030101010101" pitchFamily="2" charset="-122"/>
                                <a:cs typeface="Mangal" panose="02040503050203030202" pitchFamily="18" charset="0"/>
                              </a:rPr>
                              <m:t>𝑟</m:t>
                            </m:r>
                            <m:r>
                              <a:rPr lang="en-US" i="1" kern="50">
                                <a:latin typeface="Cambria Math" panose="02040503050406030204" pitchFamily="18" charset="0"/>
                                <a:ea typeface="SimSun" panose="02010600030101010101" pitchFamily="2" charset="-122"/>
                                <a:cs typeface="Mangal" panose="02040503050203030202" pitchFamily="18" charset="0"/>
                              </a:rPr>
                              <m:t>.</m:t>
                            </m:r>
                            <m:sSup>
                              <m:sSupPr>
                                <m:ctrlPr>
                                  <a:rPr lang="es-CL" i="1" kern="50">
                                    <a:latin typeface="Cambria Math" panose="02040503050406030204" pitchFamily="18" charset="0"/>
                                    <a:ea typeface="SimSun" panose="02010600030101010101" pitchFamily="2" charset="-122"/>
                                    <a:cs typeface="Mangal" panose="02040503050203030202" pitchFamily="18" charset="0"/>
                                  </a:rPr>
                                </m:ctrlPr>
                              </m:sSupPr>
                              <m:e>
                                <m:r>
                                  <a:rPr lang="es-CL" i="1" kern="50">
                                    <a:latin typeface="Cambria Math" panose="02040503050406030204" pitchFamily="18" charset="0"/>
                                    <a:ea typeface="SimSun" panose="02010600030101010101" pitchFamily="2" charset="-122"/>
                                    <a:cs typeface="Mangal" panose="02040503050203030202" pitchFamily="18" charset="0"/>
                                  </a:rPr>
                                  <m:t>𝑝𝑖𝑒</m:t>
                                </m:r>
                              </m:e>
                              <m:sup>
                                <m:r>
                                  <a:rPr lang="en-US" i="1" kern="50">
                                    <a:latin typeface="Cambria Math" panose="02040503050406030204" pitchFamily="18" charset="0"/>
                                    <a:ea typeface="SimSun" panose="02010600030101010101" pitchFamily="2" charset="-122"/>
                                    <a:cs typeface="Mangal" panose="02040503050203030202" pitchFamily="18" charset="0"/>
                                  </a:rPr>
                                  <m:t>2</m:t>
                                </m:r>
                              </m:sup>
                            </m:sSup>
                            <m:r>
                              <a:rPr lang="en-US" i="1" kern="50">
                                <a:latin typeface="Cambria Math" panose="02040503050406030204" pitchFamily="18" charset="0"/>
                                <a:ea typeface="SimSun" panose="02010600030101010101" pitchFamily="2" charset="-122"/>
                                <a:cs typeface="Mangal" panose="02040503050203030202" pitchFamily="18" charset="0"/>
                              </a:rPr>
                              <m:t>°</m:t>
                            </m:r>
                            <m:r>
                              <a:rPr lang="es-CL" i="1" kern="50">
                                <a:latin typeface="Cambria Math" panose="02040503050406030204" pitchFamily="18" charset="0"/>
                                <a:ea typeface="SimSun" panose="02010600030101010101" pitchFamily="2" charset="-122"/>
                                <a:cs typeface="Mangal" panose="02040503050203030202" pitchFamily="18" charset="0"/>
                              </a:rPr>
                              <m:t>𝐹</m:t>
                            </m:r>
                          </m:den>
                        </m:f>
                      </m:e>
                    </m:d>
                  </m:oMath>
                </a14:m>
                <a:r>
                  <a:rPr lang="en-US" kern="50" dirty="0">
                    <a:latin typeface="Liberation Serif"/>
                    <a:ea typeface="SimSun" panose="02010600030101010101" pitchFamily="2" charset="-122"/>
                    <a:cs typeface="Mangal" panose="02040503050203030202" pitchFamily="18" charset="0"/>
                  </a:rPr>
                  <a:t> = 5,68 </a:t>
                </a:r>
                <a14:m>
                  <m:oMath xmlns:m="http://schemas.openxmlformats.org/officeDocument/2006/math">
                    <m:d>
                      <m:dPr>
                        <m:ctrlPr>
                          <a:rPr lang="es-CL" i="1" kern="50">
                            <a:latin typeface="Cambria Math" panose="02040503050406030204" pitchFamily="18" charset="0"/>
                            <a:ea typeface="SimSun" panose="02010600030101010101" pitchFamily="2" charset="-122"/>
                            <a:cs typeface="Mangal" panose="02040503050203030202" pitchFamily="18" charset="0"/>
                          </a:rPr>
                        </m:ctrlPr>
                      </m:dPr>
                      <m:e>
                        <m:f>
                          <m:fPr>
                            <m:ctrlPr>
                              <a:rPr lang="es-CL" i="1" kern="50">
                                <a:latin typeface="Cambria Math" panose="02040503050406030204" pitchFamily="18" charset="0"/>
                                <a:ea typeface="SimSun" panose="02010600030101010101" pitchFamily="2" charset="-122"/>
                                <a:cs typeface="Mangal" panose="02040503050203030202" pitchFamily="18" charset="0"/>
                              </a:rPr>
                            </m:ctrlPr>
                          </m:fPr>
                          <m:num>
                            <m:r>
                              <a:rPr lang="es-CL" i="1" kern="50">
                                <a:latin typeface="Cambria Math" panose="02040503050406030204" pitchFamily="18" charset="0"/>
                                <a:ea typeface="SimSun" panose="02010600030101010101" pitchFamily="2" charset="-122"/>
                                <a:cs typeface="Mangal" panose="02040503050203030202" pitchFamily="18" charset="0"/>
                              </a:rPr>
                              <m:t>𝑊</m:t>
                            </m:r>
                          </m:num>
                          <m:den>
                            <m:sSup>
                              <m:sSupPr>
                                <m:ctrlPr>
                                  <a:rPr lang="es-CL" i="1" kern="50">
                                    <a:latin typeface="Cambria Math" panose="02040503050406030204" pitchFamily="18" charset="0"/>
                                    <a:ea typeface="SimSun" panose="02010600030101010101" pitchFamily="2" charset="-122"/>
                                    <a:cs typeface="Mangal" panose="02040503050203030202" pitchFamily="18" charset="0"/>
                                  </a:rPr>
                                </m:ctrlPr>
                              </m:sSupPr>
                              <m:e>
                                <m:r>
                                  <a:rPr lang="es-CL" i="1" kern="50">
                                    <a:latin typeface="Cambria Math" panose="02040503050406030204" pitchFamily="18" charset="0"/>
                                    <a:ea typeface="SimSun" panose="02010600030101010101" pitchFamily="2" charset="-122"/>
                                    <a:cs typeface="Mangal" panose="02040503050203030202" pitchFamily="18" charset="0"/>
                                  </a:rPr>
                                  <m:t>𝑚</m:t>
                                </m:r>
                              </m:e>
                              <m:sup>
                                <m:r>
                                  <a:rPr lang="en-US" i="1" kern="50">
                                    <a:latin typeface="Cambria Math" panose="02040503050406030204" pitchFamily="18" charset="0"/>
                                    <a:ea typeface="SimSun" panose="02010600030101010101" pitchFamily="2" charset="-122"/>
                                    <a:cs typeface="Mangal" panose="02040503050203030202" pitchFamily="18" charset="0"/>
                                  </a:rPr>
                                  <m:t>2</m:t>
                                </m:r>
                              </m:sup>
                            </m:sSup>
                            <m:r>
                              <a:rPr lang="en-US" i="1" kern="50">
                                <a:latin typeface="Cambria Math" panose="02040503050406030204" pitchFamily="18" charset="0"/>
                                <a:ea typeface="SimSun" panose="02010600030101010101" pitchFamily="2" charset="-122"/>
                                <a:cs typeface="Mangal" panose="02040503050203030202" pitchFamily="18" charset="0"/>
                              </a:rPr>
                              <m:t> °</m:t>
                            </m:r>
                            <m:r>
                              <a:rPr lang="es-CL" i="1" kern="50">
                                <a:latin typeface="Cambria Math" panose="02040503050406030204" pitchFamily="18" charset="0"/>
                                <a:ea typeface="SimSun" panose="02010600030101010101" pitchFamily="2" charset="-122"/>
                                <a:cs typeface="Mangal" panose="02040503050203030202" pitchFamily="18" charset="0"/>
                              </a:rPr>
                              <m:t>𝐶</m:t>
                            </m:r>
                          </m:den>
                        </m:f>
                      </m:e>
                    </m:d>
                  </m:oMath>
                </a14:m>
                <a:endParaRPr lang="es-CL" dirty="0"/>
              </a:p>
            </p:txBody>
          </p:sp>
        </mc:Choice>
        <mc:Fallback>
          <p:sp>
            <p:nvSpPr>
              <p:cNvPr id="4" name="Rectángulo 3"/>
              <p:cNvSpPr>
                <a:spLocks noRot="1" noChangeAspect="1" noMove="1" noResize="1" noEditPoints="1" noAdjustHandles="1" noChangeArrowheads="1" noChangeShapeType="1" noTextEdit="1"/>
              </p:cNvSpPr>
              <p:nvPr/>
            </p:nvSpPr>
            <p:spPr>
              <a:xfrm>
                <a:off x="8621429" y="5465551"/>
                <a:ext cx="2739724" cy="530466"/>
              </a:xfrm>
              <a:prstGeom prst="rect">
                <a:avLst/>
              </a:prstGeom>
              <a:blipFill>
                <a:blip r:embed="rId4"/>
                <a:stretch>
                  <a:fillRect l="-1778" b="-4598"/>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5" name="Rectángulo 4"/>
              <p:cNvSpPr/>
              <p:nvPr/>
            </p:nvSpPr>
            <p:spPr>
              <a:xfrm>
                <a:off x="8764181" y="947781"/>
                <a:ext cx="1429687" cy="400110"/>
              </a:xfrm>
              <a:prstGeom prst="rect">
                <a:avLst/>
              </a:prstGeom>
            </p:spPr>
            <p:txBody>
              <a:bodyPr wrap="none">
                <a:spAutoFit/>
              </a:bodyPr>
              <a:lstStyle/>
              <a:p>
                <a14:m>
                  <m:oMath xmlns:m="http://schemas.openxmlformats.org/officeDocument/2006/math">
                    <m:r>
                      <a:rPr lang="es-CL" sz="2000" i="1" kern="50">
                        <a:solidFill>
                          <a:srgbClr val="C00000"/>
                        </a:solidFill>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solidFill>
                              <a:srgbClr val="C00000"/>
                            </a:solidFill>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solidFill>
                              <a:srgbClr val="C00000"/>
                            </a:solidFill>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solidFill>
                              <a:srgbClr val="C00000"/>
                            </a:solidFill>
                            <a:latin typeface="Cambria Math" panose="02040503050406030204" pitchFamily="18" charset="0"/>
                            <a:ea typeface="SimSun" panose="02010600030101010101" pitchFamily="2" charset="-122"/>
                            <a:cs typeface="Times New Roman" panose="02020603050405020304" pitchFamily="18" charset="0"/>
                          </a:rPr>
                          <m:t>𝐿</m:t>
                        </m:r>
                      </m:sub>
                    </m:sSub>
                  </m:oMath>
                </a14:m>
                <a:r>
                  <a:rPr lang="es-CL" sz="2000" kern="50" dirty="0">
                    <a:solidFill>
                      <a:srgbClr val="C00000"/>
                    </a:solidFill>
                    <a:latin typeface="Times New Roman" panose="02020603050405020304" pitchFamily="18" charset="0"/>
                    <a:ea typeface="SimSun" panose="02010600030101010101" pitchFamily="2" charset="-122"/>
                    <a:cs typeface="Mangal" panose="02040503050203030202" pitchFamily="18" charset="0"/>
                  </a:rPr>
                  <a:t>= 50,29</a:t>
                </a:r>
                <a:endParaRPr lang="es-CL" sz="2000" kern="50" dirty="0">
                  <a:solidFill>
                    <a:srgbClr val="C00000"/>
                  </a:solidFill>
                  <a:latin typeface="Liberation Serif"/>
                  <a:ea typeface="SimSun" panose="02010600030101010101" pitchFamily="2" charset="-122"/>
                  <a:cs typeface="Mangal" panose="02040503050203030202" pitchFamily="18" charset="0"/>
                </a:endParaRPr>
              </a:p>
            </p:txBody>
          </p:sp>
        </mc:Choice>
        <mc:Fallback>
          <p:sp>
            <p:nvSpPr>
              <p:cNvPr id="5" name="Rectángulo 4"/>
              <p:cNvSpPr>
                <a:spLocks noRot="1" noChangeAspect="1" noMove="1" noResize="1" noEditPoints="1" noAdjustHandles="1" noChangeArrowheads="1" noChangeShapeType="1" noTextEdit="1"/>
              </p:cNvSpPr>
              <p:nvPr/>
            </p:nvSpPr>
            <p:spPr>
              <a:xfrm>
                <a:off x="8764181" y="947781"/>
                <a:ext cx="1429687" cy="400110"/>
              </a:xfrm>
              <a:prstGeom prst="rect">
                <a:avLst/>
              </a:prstGeom>
              <a:blipFill>
                <a:blip r:embed="rId5"/>
                <a:stretch>
                  <a:fillRect t="-7576" r="-4274" b="-25758"/>
                </a:stretch>
              </a:blipFill>
            </p:spPr>
            <p:txBody>
              <a:bodyPr/>
              <a:lstStyle/>
              <a:p>
                <a:r>
                  <a:rPr lang="es-CL">
                    <a:noFill/>
                  </a:rPr>
                  <a:t> </a:t>
                </a:r>
              </a:p>
            </p:txBody>
          </p:sp>
        </mc:Fallback>
      </mc:AlternateContent>
    </p:spTree>
    <p:extLst>
      <p:ext uri="{BB962C8B-B14F-4D97-AF65-F5344CB8AC3E}">
        <p14:creationId xmlns:p14="http://schemas.microsoft.com/office/powerpoint/2010/main" val="2290682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850006" y="348029"/>
                <a:ext cx="10882648" cy="6289222"/>
              </a:xfrm>
              <a:prstGeom prst="rect">
                <a:avLst/>
              </a:prstGeom>
            </p:spPr>
            <p:txBody>
              <a:bodyPr wrap="square">
                <a:spAutoFit/>
              </a:bodyPr>
              <a:lstStyle/>
              <a:p>
                <a:pPr algn="just"/>
                <a:r>
                  <a:rPr lang="es-CL" sz="2000" b="1" u="sng" kern="50" dirty="0">
                    <a:latin typeface="Liberation Serif"/>
                    <a:ea typeface="SimSun" panose="02010600030101010101" pitchFamily="2" charset="-122"/>
                    <a:cs typeface="Mangal" panose="02040503050203030202" pitchFamily="18" charset="0"/>
                  </a:rPr>
                  <a:t>Determinación del coeficiente de convección  </a:t>
                </a:r>
                <a14:m>
                  <m:oMath xmlns:m="http://schemas.openxmlformats.org/officeDocument/2006/math">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𝒉</m:t>
                        </m:r>
                      </m:e>
                      <m:sub>
                        <m:r>
                          <a:rPr lang="es-CL" sz="2000" b="1" i="1" kern="50">
                            <a:latin typeface="Cambria Math" panose="02040503050406030204" pitchFamily="18" charset="0"/>
                            <a:ea typeface="SimSun" panose="02010600030101010101" pitchFamily="2" charset="-122"/>
                            <a:cs typeface="Mangal" panose="02040503050203030202" pitchFamily="18" charset="0"/>
                          </a:rPr>
                          <m:t>𝒊</m:t>
                        </m:r>
                      </m:sub>
                    </m:sSub>
                  </m:oMath>
                </a14:m>
                <a:endParaRPr lang="es-CL" sz="2000" b="1" kern="50" dirty="0">
                  <a:latin typeface="Liberation Serif"/>
                  <a:ea typeface="SimSun" panose="02010600030101010101" pitchFamily="2" charset="-122"/>
                  <a:cs typeface="Mangal" panose="02040503050203030202" pitchFamily="18" charset="0"/>
                </a:endParaRPr>
              </a:p>
              <a:p>
                <a:pPr algn="just"/>
                <a:r>
                  <a:rPr lang="es-CL" kern="50" baseline="-25000" dirty="0">
                    <a:latin typeface="Liberation Serif"/>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Liberation Serif"/>
                    <a:ea typeface="SimSun" panose="02010600030101010101" pitchFamily="2" charset="-122"/>
                    <a:cs typeface="Mangal" panose="02040503050203030202" pitchFamily="18" charset="0"/>
                  </a:rPr>
                  <a:t>Para plano horizontal enfriado en la cara inferior la relación es:</a:t>
                </a:r>
              </a:p>
              <a:p>
                <a:pPr algn="just"/>
                <a:r>
                  <a:rPr lang="es-CL" kern="50" dirty="0">
                    <a:latin typeface="Liberation Serif"/>
                    <a:ea typeface="SimSun" panose="02010600030101010101" pitchFamily="2" charset="-122"/>
                    <a:cs typeface="Mangal" panose="02040503050203030202" pitchFamily="18" charset="0"/>
                  </a:rPr>
                  <a:t> </a:t>
                </a:r>
              </a:p>
              <a:p>
                <a:pPr algn="just"/>
                <a:r>
                  <a:rPr lang="es-CL" sz="2400" b="1" kern="50" dirty="0">
                    <a:latin typeface="Liberation Serif"/>
                    <a:ea typeface="SimSun" panose="02010600030101010101" pitchFamily="2" charset="-122"/>
                    <a:cs typeface="Mangal" panose="02040503050203030202" pitchFamily="18" charset="0"/>
                  </a:rPr>
                  <a:t>h</a:t>
                </a:r>
                <a:r>
                  <a:rPr lang="es-CL" sz="2400" b="1" kern="50" baseline="-25000" dirty="0">
                    <a:latin typeface="Liberation Serif"/>
                    <a:ea typeface="SimSun" panose="02010600030101010101" pitchFamily="2" charset="-122"/>
                    <a:cs typeface="Mangal" panose="02040503050203030202" pitchFamily="18" charset="0"/>
                  </a:rPr>
                  <a:t>i</a:t>
                </a:r>
                <a:r>
                  <a:rPr lang="es-CL" sz="2400" b="1" kern="50" dirty="0">
                    <a:latin typeface="Liberation Serif"/>
                    <a:ea typeface="SimSun" panose="02010600030101010101" pitchFamily="2" charset="-122"/>
                    <a:cs typeface="Mangal" panose="02040503050203030202" pitchFamily="18" charset="0"/>
                  </a:rPr>
                  <a:t> = C</a:t>
                </a:r>
                <a:r>
                  <a:rPr lang="es-CL" sz="2400" b="1" kern="50" dirty="0">
                    <a:latin typeface="Times New Roman" panose="02020603050405020304" pitchFamily="18" charset="0"/>
                    <a:ea typeface="SimSun" panose="02010600030101010101" pitchFamily="2" charset="-122"/>
                    <a:cs typeface="Mangal" panose="02040503050203030202" pitchFamily="18" charset="0"/>
                  </a:rPr>
                  <a:t>·</a:t>
                </a:r>
                <a:r>
                  <a:rPr lang="es-CL" sz="2400" b="1" kern="50" dirty="0">
                    <a:latin typeface="Liberation Serif"/>
                    <a:ea typeface="SimSun" panose="02010600030101010101" pitchFamily="2" charset="-122"/>
                    <a:cs typeface="Mangal" panose="02040503050203030202" pitchFamily="18" charset="0"/>
                  </a:rPr>
                  <a:t> (</a:t>
                </a:r>
                <a:r>
                  <a:rPr lang="es-CL" sz="2400" b="1" kern="50" dirty="0">
                    <a:latin typeface="Times New Roman" panose="02020603050405020304" pitchFamily="18" charset="0"/>
                    <a:ea typeface="SimSun" panose="02010600030101010101" pitchFamily="2" charset="-122"/>
                    <a:cs typeface="Mangal" panose="02040503050203030202" pitchFamily="18" charset="0"/>
                  </a:rPr>
                  <a:t>Δ</a:t>
                </a:r>
                <a:r>
                  <a:rPr lang="es-CL" sz="2400" b="1" kern="50" dirty="0">
                    <a:latin typeface="Liberation Serif"/>
                    <a:ea typeface="SimSun" panose="02010600030101010101" pitchFamily="2" charset="-122"/>
                    <a:cs typeface="Mangal" panose="02040503050203030202" pitchFamily="18" charset="0"/>
                  </a:rPr>
                  <a:t>T / L)</a:t>
                </a:r>
                <a:r>
                  <a:rPr lang="es-CL" sz="2400" b="1" kern="50" baseline="30000" dirty="0">
                    <a:latin typeface="Liberation Serif"/>
                    <a:ea typeface="SimSun" panose="02010600030101010101" pitchFamily="2" charset="-122"/>
                    <a:cs typeface="Mangal" panose="02040503050203030202" pitchFamily="18" charset="0"/>
                  </a:rPr>
                  <a:t>n    </a:t>
                </a:r>
                <a:r>
                  <a:rPr lang="es-CL" kern="50" dirty="0">
                    <a:latin typeface="Liberation Serif"/>
                    <a:ea typeface="SimSun" panose="02010600030101010101" pitchFamily="2" charset="-122"/>
                    <a:cs typeface="Mangal" panose="02040503050203030202" pitchFamily="18" charset="0"/>
                  </a:rPr>
                  <a:t>; </a:t>
                </a:r>
                <a:r>
                  <a:rPr lang="es-CL" kern="50" baseline="30000" dirty="0">
                    <a:latin typeface="Liberation Serif"/>
                    <a:ea typeface="SimSun" panose="02010600030101010101" pitchFamily="2" charset="-122"/>
                    <a:cs typeface="Mangal" panose="02040503050203030202" pitchFamily="18" charset="0"/>
                  </a:rPr>
                  <a:t>    </a:t>
                </a:r>
                <a:r>
                  <a:rPr lang="es-CL" kern="50" dirty="0">
                    <a:latin typeface="Liberation Serif"/>
                    <a:ea typeface="SimSun" panose="02010600030101010101" pitchFamily="2" charset="-122"/>
                    <a:cs typeface="Mangal" panose="02040503050203030202" pitchFamily="18" charset="0"/>
                  </a:rPr>
                  <a:t>donde  c = 0,22</a:t>
                </a:r>
              </a:p>
              <a:p>
                <a:pPr algn="just"/>
                <a:r>
                  <a:rPr lang="es-CL" kern="50" dirty="0">
                    <a:latin typeface="Liberation Serif"/>
                    <a:ea typeface="SimSun" panose="02010600030101010101" pitchFamily="2" charset="-122"/>
                    <a:cs typeface="Mangal" panose="02040503050203030202" pitchFamily="18" charset="0"/>
                  </a:rPr>
                  <a:t>			           n = 1/3</a:t>
                </a:r>
              </a:p>
              <a:p>
                <a:pPr algn="just"/>
                <a:r>
                  <a:rPr lang="es-CL" kern="50" dirty="0">
                    <a:latin typeface="Liberation Serif"/>
                    <a:ea typeface="SimSun" panose="02010600030101010101" pitchFamily="2" charset="-122"/>
                    <a:cs typeface="Mangal" panose="02040503050203030202" pitchFamily="18" charset="0"/>
                  </a:rPr>
                  <a:t>			           L = 0,75m = 2,46 pies</a:t>
                </a:r>
              </a:p>
              <a:p>
                <a:pPr algn="just"/>
                <a:r>
                  <a:rPr lang="es-CL" kern="50" dirty="0">
                    <a:latin typeface="Liberation Serif"/>
                    <a:ea typeface="SimSun" panose="02010600030101010101" pitchFamily="2" charset="-122"/>
                    <a:cs typeface="Mangal" panose="02040503050203030202" pitchFamily="18" charset="0"/>
                  </a:rPr>
                  <a:t>			           </a:t>
                </a:r>
                <a:r>
                  <a:rPr lang="es-CL" kern="50" dirty="0">
                    <a:latin typeface="Times New Roman" panose="02020603050405020304" pitchFamily="18" charset="0"/>
                    <a:ea typeface="SimSun" panose="02010600030101010101" pitchFamily="2" charset="-122"/>
                    <a:cs typeface="Mangal" panose="02040503050203030202" pitchFamily="18" charset="0"/>
                  </a:rPr>
                  <a:t>Δ</a:t>
                </a:r>
                <a:r>
                  <a:rPr lang="es-CL" kern="50" dirty="0">
                    <a:latin typeface="Liberation Serif"/>
                    <a:ea typeface="SimSun" panose="02010600030101010101" pitchFamily="2" charset="-122"/>
                    <a:cs typeface="Mangal" panose="02040503050203030202" pitchFamily="18" charset="0"/>
                  </a:rPr>
                  <a:t>T = 54°F</a:t>
                </a:r>
              </a:p>
              <a:p>
                <a:pPr algn="just"/>
                <a:r>
                  <a:rPr lang="es-CL" kern="50" dirty="0">
                    <a:latin typeface="Liberation Serif"/>
                    <a:ea typeface="SimSun" panose="02010600030101010101" pitchFamily="2" charset="-122"/>
                    <a:cs typeface="Mangal" panose="02040503050203030202" pitchFamily="18" charset="0"/>
                  </a:rPr>
                  <a:t> </a:t>
                </a:r>
              </a:p>
              <a:p>
                <a:pPr algn="just"/>
                <a14:m>
                  <m:oMath xmlns:m="http://schemas.openxmlformats.org/officeDocument/2006/math">
                    <m:sSub>
                      <m:sSubPr>
                        <m:ctrlPr>
                          <a:rPr lang="es-CL" sz="2000" i="1" kern="50">
                            <a:latin typeface="Cambria Math" panose="02040503050406030204" pitchFamily="18" charset="0"/>
                            <a:ea typeface="SimSun" panose="02010600030101010101" pitchFamily="2" charset="-122"/>
                            <a:cs typeface="Mangal" panose="02040503050203030202" pitchFamily="18" charset="0"/>
                          </a:rPr>
                        </m:ctrlPr>
                      </m:sSubPr>
                      <m:e>
                        <m:r>
                          <a:rPr lang="es-CL" sz="2000" i="1" kern="50">
                            <a:latin typeface="Cambria Math" panose="02040503050406030204" pitchFamily="18" charset="0"/>
                            <a:ea typeface="SimSun" panose="02010600030101010101" pitchFamily="2" charset="-122"/>
                            <a:cs typeface="Mangal" panose="02040503050203030202" pitchFamily="18" charset="0"/>
                          </a:rPr>
                          <m:t>h</m:t>
                        </m:r>
                      </m:e>
                      <m:sub>
                        <m:r>
                          <a:rPr lang="es-CL" sz="2000" i="1" kern="50">
                            <a:latin typeface="Cambria Math" panose="02040503050406030204" pitchFamily="18" charset="0"/>
                            <a:ea typeface="SimSun" panose="02010600030101010101" pitchFamily="2" charset="-122"/>
                            <a:cs typeface="Mangal" panose="02040503050203030202" pitchFamily="18" charset="0"/>
                          </a:rPr>
                          <m:t>𝑖</m:t>
                        </m:r>
                        <m:r>
                          <a:rPr lang="es-CL" sz="2000" i="1" kern="50">
                            <a:latin typeface="Cambria Math" panose="02040503050406030204" pitchFamily="18" charset="0"/>
                            <a:ea typeface="SimSun" panose="02010600030101010101" pitchFamily="2" charset="-122"/>
                            <a:cs typeface="Mangal" panose="02040503050203030202" pitchFamily="18" charset="0"/>
                          </a:rPr>
                          <m:t> </m:t>
                        </m:r>
                      </m:sub>
                    </m:sSub>
                    <m:r>
                      <a:rPr lang="es-CL" sz="2000" i="1" kern="50">
                        <a:latin typeface="Cambria Math" panose="02040503050406030204" pitchFamily="18" charset="0"/>
                        <a:ea typeface="SimSun" panose="02010600030101010101" pitchFamily="2" charset="-122"/>
                        <a:cs typeface="Mangal" panose="02040503050203030202" pitchFamily="18" charset="0"/>
                      </a:rPr>
                      <m:t>=0,22</m:t>
                    </m:r>
                    <m:sSup>
                      <m:sSupPr>
                        <m:ctrlPr>
                          <a:rPr lang="es-CL" sz="2000" i="1" kern="50">
                            <a:latin typeface="Cambria Math" panose="02040503050406030204" pitchFamily="18" charset="0"/>
                            <a:ea typeface="SimSun" panose="02010600030101010101" pitchFamily="2" charset="-122"/>
                            <a:cs typeface="Mangal" panose="02040503050203030202" pitchFamily="18" charset="0"/>
                          </a:rPr>
                        </m:ctrlPr>
                      </m:sSupPr>
                      <m:e>
                        <m:d>
                          <m:dPr>
                            <m:ctrlPr>
                              <a:rPr lang="es-CL" sz="2000"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000" i="1" kern="50">
                                    <a:latin typeface="Cambria Math" panose="02040503050406030204" pitchFamily="18" charset="0"/>
                                    <a:ea typeface="SimSun" panose="02010600030101010101" pitchFamily="2" charset="-122"/>
                                    <a:cs typeface="Mangal" panose="02040503050203030202" pitchFamily="18" charset="0"/>
                                  </a:rPr>
                                </m:ctrlPr>
                              </m:fPr>
                              <m:num>
                                <m:r>
                                  <a:rPr lang="es-CL" sz="2000" i="1" kern="50">
                                    <a:latin typeface="Cambria Math" panose="02040503050406030204" pitchFamily="18" charset="0"/>
                                    <a:ea typeface="SimSun" panose="02010600030101010101" pitchFamily="2" charset="-122"/>
                                    <a:cs typeface="Mangal" panose="02040503050203030202" pitchFamily="18" charset="0"/>
                                  </a:rPr>
                                  <m:t>54</m:t>
                                </m:r>
                              </m:num>
                              <m:den>
                                <m:r>
                                  <a:rPr lang="es-CL" sz="2000" i="1" kern="50">
                                    <a:latin typeface="Cambria Math" panose="02040503050406030204" pitchFamily="18" charset="0"/>
                                    <a:ea typeface="SimSun" panose="02010600030101010101" pitchFamily="2" charset="-122"/>
                                    <a:cs typeface="Mangal" panose="02040503050203030202" pitchFamily="18" charset="0"/>
                                  </a:rPr>
                                  <m:t>2,46</m:t>
                                </m:r>
                              </m:den>
                            </m:f>
                          </m:e>
                        </m:d>
                      </m:e>
                      <m:sup>
                        <m:r>
                          <a:rPr lang="es-CL" sz="2000" i="1" kern="50">
                            <a:latin typeface="Cambria Math" panose="02040503050406030204" pitchFamily="18" charset="0"/>
                            <a:ea typeface="SimSun" panose="02010600030101010101" pitchFamily="2" charset="-122"/>
                            <a:cs typeface="Mangal" panose="02040503050203030202" pitchFamily="18" charset="0"/>
                          </a:rPr>
                          <m:t>1/3</m:t>
                        </m:r>
                      </m:sup>
                    </m:sSup>
                  </m:oMath>
                </a14:m>
                <a:r>
                  <a:rPr lang="es-CL" sz="2000" kern="50" dirty="0">
                    <a:latin typeface="Liberation Serif"/>
                    <a:ea typeface="SimSun" panose="02010600030101010101" pitchFamily="2" charset="-122"/>
                    <a:cs typeface="Mangal" panose="02040503050203030202" pitchFamily="18" charset="0"/>
                  </a:rPr>
                  <a:t> = 0,616 </a:t>
                </a:r>
                <a14:m>
                  <m:oMath xmlns:m="http://schemas.openxmlformats.org/officeDocument/2006/math">
                    <m:d>
                      <m:dPr>
                        <m:ctrlPr>
                          <a:rPr lang="es-CL" sz="2000"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000" i="1" kern="50">
                                <a:latin typeface="Cambria Math" panose="02040503050406030204" pitchFamily="18" charset="0"/>
                                <a:ea typeface="SimSun" panose="02010600030101010101" pitchFamily="2" charset="-122"/>
                                <a:cs typeface="Mangal" panose="02040503050203030202" pitchFamily="18" charset="0"/>
                              </a:rPr>
                            </m:ctrlPr>
                          </m:fPr>
                          <m:num>
                            <m:r>
                              <a:rPr lang="es-CL" sz="2000" i="1" kern="50">
                                <a:latin typeface="Cambria Math" panose="02040503050406030204" pitchFamily="18" charset="0"/>
                                <a:ea typeface="SimSun" panose="02010600030101010101" pitchFamily="2" charset="-122"/>
                                <a:cs typeface="Mangal" panose="02040503050203030202" pitchFamily="18" charset="0"/>
                              </a:rPr>
                              <m:t>𝐵𝑇𝑈</m:t>
                            </m:r>
                          </m:num>
                          <m:den>
                            <m:r>
                              <a:rPr lang="es-CL" sz="2000" i="1" kern="50">
                                <a:latin typeface="Cambria Math" panose="02040503050406030204" pitchFamily="18" charset="0"/>
                                <a:ea typeface="SimSun" panose="02010600030101010101" pitchFamily="2" charset="-122"/>
                                <a:cs typeface="Mangal" panose="02040503050203030202" pitchFamily="18" charset="0"/>
                              </a:rPr>
                              <m:t>h𝑟</m:t>
                            </m:r>
                            <m:r>
                              <a:rPr lang="es-CL" sz="2000" i="1" kern="50">
                                <a:latin typeface="Cambria Math" panose="02040503050406030204" pitchFamily="18" charset="0"/>
                                <a:ea typeface="SimSun" panose="02010600030101010101" pitchFamily="2" charset="-122"/>
                                <a:cs typeface="Mangal" panose="02040503050203030202" pitchFamily="18" charset="0"/>
                              </a:rPr>
                              <m:t>.</m:t>
                            </m:r>
                            <m:sSup>
                              <m:sSupPr>
                                <m:ctrlPr>
                                  <a:rPr lang="es-CL" sz="2000" i="1" kern="50">
                                    <a:latin typeface="Cambria Math" panose="02040503050406030204" pitchFamily="18" charset="0"/>
                                    <a:ea typeface="SimSun" panose="02010600030101010101" pitchFamily="2" charset="-122"/>
                                    <a:cs typeface="Mangal" panose="02040503050203030202" pitchFamily="18" charset="0"/>
                                  </a:rPr>
                                </m:ctrlPr>
                              </m:sSupPr>
                              <m:e>
                                <m:r>
                                  <a:rPr lang="es-CL" sz="2000" i="1" kern="50">
                                    <a:latin typeface="Cambria Math" panose="02040503050406030204" pitchFamily="18" charset="0"/>
                                    <a:ea typeface="SimSun" panose="02010600030101010101" pitchFamily="2" charset="-122"/>
                                    <a:cs typeface="Mangal" panose="02040503050203030202" pitchFamily="18" charset="0"/>
                                  </a:rPr>
                                  <m:t>𝑝𝑖𝑒</m:t>
                                </m:r>
                              </m:e>
                              <m:sup>
                                <m:r>
                                  <a:rPr lang="es-CL" sz="2000" i="1" kern="50">
                                    <a:latin typeface="Cambria Math" panose="02040503050406030204" pitchFamily="18" charset="0"/>
                                    <a:ea typeface="SimSun" panose="02010600030101010101" pitchFamily="2" charset="-122"/>
                                    <a:cs typeface="Mangal" panose="02040503050203030202" pitchFamily="18" charset="0"/>
                                  </a:rPr>
                                  <m:t>2</m:t>
                                </m:r>
                              </m:sup>
                            </m:sSup>
                            <m:r>
                              <a:rPr lang="es-CL" sz="2000" i="1" kern="50">
                                <a:latin typeface="Cambria Math" panose="02040503050406030204" pitchFamily="18" charset="0"/>
                                <a:ea typeface="SimSun" panose="02010600030101010101" pitchFamily="2" charset="-122"/>
                                <a:cs typeface="Mangal" panose="02040503050203030202" pitchFamily="18" charset="0"/>
                              </a:rPr>
                              <m:t>°</m:t>
                            </m:r>
                            <m:r>
                              <a:rPr lang="es-CL" sz="2000" i="1" kern="50">
                                <a:latin typeface="Cambria Math" panose="02040503050406030204" pitchFamily="18" charset="0"/>
                                <a:ea typeface="SimSun" panose="02010600030101010101" pitchFamily="2" charset="-122"/>
                                <a:cs typeface="Mangal" panose="02040503050203030202" pitchFamily="18" charset="0"/>
                              </a:rPr>
                              <m:t>𝐹</m:t>
                            </m:r>
                          </m:den>
                        </m:f>
                      </m:e>
                    </m:d>
                  </m:oMath>
                </a14:m>
                <a:r>
                  <a:rPr lang="es-CL" sz="2000" kern="50" dirty="0">
                    <a:latin typeface="Liberation Serif"/>
                    <a:ea typeface="SimSun" panose="02010600030101010101" pitchFamily="2" charset="-122"/>
                    <a:cs typeface="Mangal" panose="02040503050203030202" pitchFamily="18" charset="0"/>
                  </a:rPr>
                  <a:t> = </a:t>
                </a:r>
                <a:r>
                  <a:rPr lang="es-CL" sz="2000" b="1" kern="50" dirty="0">
                    <a:latin typeface="Liberation Serif"/>
                    <a:ea typeface="SimSun" panose="02010600030101010101" pitchFamily="2" charset="-122"/>
                    <a:cs typeface="Mangal" panose="02040503050203030202" pitchFamily="18" charset="0"/>
                  </a:rPr>
                  <a:t>3,5 </a:t>
                </a:r>
                <a14:m>
                  <m:oMath xmlns:m="http://schemas.openxmlformats.org/officeDocument/2006/math">
                    <m:d>
                      <m:dPr>
                        <m:ctrlPr>
                          <a:rPr lang="es-CL" sz="2000" b="1" i="1" kern="50">
                            <a:latin typeface="Cambria Math" panose="02040503050406030204" pitchFamily="18" charset="0"/>
                            <a:ea typeface="SimSun" panose="02010600030101010101" pitchFamily="2" charset="-122"/>
                            <a:cs typeface="Mangal" panose="02040503050203030202" pitchFamily="18" charset="0"/>
                          </a:rPr>
                        </m:ctrlPr>
                      </m:dPr>
                      <m:e>
                        <m:f>
                          <m:fPr>
                            <m:ctrlPr>
                              <a:rPr lang="es-CL" sz="2000" b="1" i="1" kern="50">
                                <a:latin typeface="Cambria Math" panose="02040503050406030204" pitchFamily="18" charset="0"/>
                                <a:ea typeface="SimSun" panose="02010600030101010101" pitchFamily="2" charset="-122"/>
                                <a:cs typeface="Mangal" panose="02040503050203030202" pitchFamily="18" charset="0"/>
                              </a:rPr>
                            </m:ctrlPr>
                          </m:fPr>
                          <m:num>
                            <m:r>
                              <a:rPr lang="es-CL" sz="2000" b="1" i="1" kern="50">
                                <a:latin typeface="Cambria Math" panose="02040503050406030204" pitchFamily="18" charset="0"/>
                                <a:ea typeface="SimSun" panose="02010600030101010101" pitchFamily="2" charset="-122"/>
                                <a:cs typeface="Mangal" panose="02040503050203030202" pitchFamily="18" charset="0"/>
                              </a:rPr>
                              <m:t>𝑾</m:t>
                            </m:r>
                          </m:num>
                          <m:den>
                            <m:sSup>
                              <m:sSupPr>
                                <m:ctrlPr>
                                  <a:rPr lang="es-CL" sz="2000" b="1" i="1" kern="50">
                                    <a:latin typeface="Cambria Math" panose="02040503050406030204" pitchFamily="18" charset="0"/>
                                    <a:ea typeface="SimSun" panose="02010600030101010101" pitchFamily="2" charset="-122"/>
                                    <a:cs typeface="Mangal" panose="02040503050203030202" pitchFamily="18" charset="0"/>
                                  </a:rPr>
                                </m:ctrlPr>
                              </m:sSupPr>
                              <m:e>
                                <m:r>
                                  <a:rPr lang="es-CL" sz="2000" b="1" i="1" kern="50">
                                    <a:latin typeface="Cambria Math" panose="02040503050406030204" pitchFamily="18" charset="0"/>
                                    <a:ea typeface="SimSun" panose="02010600030101010101" pitchFamily="2" charset="-122"/>
                                    <a:cs typeface="Mangal" panose="02040503050203030202" pitchFamily="18" charset="0"/>
                                  </a:rPr>
                                  <m:t>𝒎</m:t>
                                </m:r>
                              </m:e>
                              <m:sup>
                                <m:r>
                                  <a:rPr lang="es-CL" sz="2000" b="1" i="1" kern="50">
                                    <a:latin typeface="Cambria Math" panose="02040503050406030204" pitchFamily="18" charset="0"/>
                                    <a:ea typeface="SimSun" panose="02010600030101010101" pitchFamily="2" charset="-122"/>
                                    <a:cs typeface="Mangal" panose="02040503050203030202" pitchFamily="18" charset="0"/>
                                  </a:rPr>
                                  <m:t>𝟐</m:t>
                                </m:r>
                              </m:sup>
                            </m:sSup>
                            <m:r>
                              <a:rPr lang="es-CL" sz="2000" b="1" i="1" kern="50">
                                <a:latin typeface="Cambria Math" panose="02040503050406030204" pitchFamily="18" charset="0"/>
                                <a:ea typeface="SimSun" panose="02010600030101010101" pitchFamily="2" charset="-122"/>
                                <a:cs typeface="Mangal" panose="02040503050203030202" pitchFamily="18" charset="0"/>
                              </a:rPr>
                              <m:t> °</m:t>
                            </m:r>
                            <m:r>
                              <a:rPr lang="es-CL" sz="2000" b="1" i="1" kern="50">
                                <a:latin typeface="Cambria Math" panose="02040503050406030204" pitchFamily="18" charset="0"/>
                                <a:ea typeface="SimSun" panose="02010600030101010101" pitchFamily="2" charset="-122"/>
                                <a:cs typeface="Mangal" panose="02040503050203030202" pitchFamily="18" charset="0"/>
                              </a:rPr>
                              <m:t>𝑪</m:t>
                            </m:r>
                          </m:den>
                        </m:f>
                      </m:e>
                    </m:d>
                  </m:oMath>
                </a14:m>
                <a:endParaRPr lang="es-CL" sz="2000" b="1" kern="50" dirty="0">
                  <a:latin typeface="Liberation Serif"/>
                  <a:ea typeface="SimSun" panose="02010600030101010101" pitchFamily="2" charset="-122"/>
                  <a:cs typeface="Mangal" panose="02040503050203030202" pitchFamily="18" charset="0"/>
                </a:endParaRPr>
              </a:p>
              <a:p>
                <a:pPr algn="just"/>
                <a:r>
                  <a:rPr lang="es-CL" kern="50" dirty="0">
                    <a:latin typeface="Liberation Serif"/>
                    <a:ea typeface="SimSun" panose="02010600030101010101" pitchFamily="2" charset="-122"/>
                    <a:cs typeface="Mangal" panose="02040503050203030202" pitchFamily="18" charset="0"/>
                  </a:rPr>
                  <a:t> </a:t>
                </a:r>
              </a:p>
              <a:p>
                <a:pPr algn="just"/>
                <a:r>
                  <a:rPr lang="es-CL" kern="50" dirty="0">
                    <a:latin typeface="Liberation Serif"/>
                    <a:ea typeface="SimSun" panose="02010600030101010101" pitchFamily="2" charset="-122"/>
                    <a:cs typeface="Mangal" panose="02040503050203030202" pitchFamily="18" charset="0"/>
                  </a:rPr>
                  <a:t> </a:t>
                </a:r>
              </a:p>
              <a:p>
                <a:pPr algn="just"/>
                <a:r>
                  <a:rPr lang="es-CL" sz="2000" b="1" u="sng" kern="50" dirty="0">
                    <a:latin typeface="Liberation Serif"/>
                    <a:ea typeface="SimSun" panose="02010600030101010101" pitchFamily="2" charset="-122"/>
                    <a:cs typeface="Mangal" panose="02040503050203030202" pitchFamily="18" charset="0"/>
                  </a:rPr>
                  <a:t>Pérdida total de calor por metro de longitud del ducto</a:t>
                </a:r>
                <a:endParaRPr lang="es-CL" sz="2000" b="1" kern="50" dirty="0">
                  <a:latin typeface="Liberation Serif"/>
                  <a:ea typeface="SimSun" panose="02010600030101010101" pitchFamily="2" charset="-122"/>
                  <a:cs typeface="Mangal" panose="02040503050203030202" pitchFamily="18" charset="0"/>
                </a:endParaRPr>
              </a:p>
              <a:p>
                <a:pPr algn="just"/>
                <a:r>
                  <a:rPr lang="es-CL" kern="50" dirty="0">
                    <a:latin typeface="Liberation Serif"/>
                    <a:ea typeface="SimSun" panose="02010600030101010101" pitchFamily="2" charset="-122"/>
                    <a:cs typeface="Mangal" panose="02040503050203030202" pitchFamily="18" charset="0"/>
                  </a:rPr>
                  <a:t> </a:t>
                </a:r>
              </a:p>
              <a:p>
                <a:pPr/>
                <a14:m>
                  <m:oMathPara xmlns:m="http://schemas.openxmlformats.org/officeDocument/2006/math">
                    <m:oMathParaPr>
                      <m:jc m:val="left"/>
                    </m:oMathParaPr>
                    <m:oMath xmlns:m="http://schemas.openxmlformats.org/officeDocument/2006/math">
                      <m:f>
                        <m:fPr>
                          <m:ctrlPr>
                            <a:rPr lang="es-CL" sz="2000" b="1" i="1" kern="50">
                              <a:latin typeface="Cambria Math" panose="02040503050406030204" pitchFamily="18" charset="0"/>
                              <a:ea typeface="SimSun" panose="02010600030101010101" pitchFamily="2" charset="-122"/>
                              <a:cs typeface="Mangal" panose="02040503050203030202" pitchFamily="18" charset="0"/>
                            </a:rPr>
                          </m:ctrlPr>
                        </m:fPr>
                        <m:num>
                          <m:r>
                            <a:rPr lang="es-CL" sz="2000" b="1" i="1" kern="50">
                              <a:latin typeface="Cambria Math" panose="02040503050406030204" pitchFamily="18" charset="0"/>
                              <a:ea typeface="SimSun" panose="02010600030101010101" pitchFamily="2" charset="-122"/>
                              <a:cs typeface="Mangal" panose="02040503050203030202" pitchFamily="18" charset="0"/>
                            </a:rPr>
                            <m:t>𝒒</m:t>
                          </m:r>
                        </m:num>
                        <m:den>
                          <m:r>
                            <a:rPr lang="es-CL" sz="2000" b="1" i="1" kern="50">
                              <a:latin typeface="Cambria Math" panose="02040503050406030204" pitchFamily="18" charset="0"/>
                              <a:ea typeface="SimSun" panose="02010600030101010101" pitchFamily="2" charset="-122"/>
                              <a:cs typeface="Mangal" panose="02040503050203030202" pitchFamily="18" charset="0"/>
                            </a:rPr>
                            <m:t>𝑳</m:t>
                          </m:r>
                        </m:den>
                      </m:f>
                      <m:r>
                        <a:rPr lang="es-CL" sz="2000" b="1" i="1" kern="50">
                          <a:latin typeface="Cambria Math" panose="02040503050406030204" pitchFamily="18" charset="0"/>
                          <a:ea typeface="SimSun" panose="02010600030101010101" pitchFamily="2" charset="-122"/>
                          <a:cs typeface="Mangal" panose="02040503050203030202" pitchFamily="18" charset="0"/>
                        </a:rPr>
                        <m:t>=</m:t>
                      </m:r>
                      <m:r>
                        <a:rPr lang="es-CL" sz="2000" b="1" i="1" kern="50">
                          <a:latin typeface="Cambria Math" panose="02040503050406030204" pitchFamily="18" charset="0"/>
                          <a:ea typeface="SimSun" panose="02010600030101010101" pitchFamily="2" charset="-122"/>
                          <a:cs typeface="Mangal" panose="02040503050203030202" pitchFamily="18" charset="0"/>
                        </a:rPr>
                        <m:t>𝟐</m:t>
                      </m:r>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𝒉</m:t>
                          </m:r>
                        </m:e>
                        <m:sub>
                          <m:r>
                            <a:rPr lang="es-CL" sz="2000" b="1" i="1" kern="50">
                              <a:latin typeface="Cambria Math" panose="02040503050406030204" pitchFamily="18" charset="0"/>
                              <a:ea typeface="SimSun" panose="02010600030101010101" pitchFamily="2" charset="-122"/>
                              <a:cs typeface="Mangal" panose="02040503050203030202" pitchFamily="18" charset="0"/>
                            </a:rPr>
                            <m:t>𝒗</m:t>
                          </m:r>
                        </m:sub>
                      </m:sSub>
                      <m:r>
                        <a:rPr lang="es-CL" sz="2000" b="1" i="1" kern="50">
                          <a:latin typeface="Cambria Math" panose="02040503050406030204" pitchFamily="18" charset="0"/>
                          <a:ea typeface="SimSun" panose="02010600030101010101" pitchFamily="2" charset="-122"/>
                          <a:cs typeface="Mangal" panose="02040503050203030202" pitchFamily="18" charset="0"/>
                        </a:rPr>
                        <m:t> </m:t>
                      </m:r>
                      <m:r>
                        <a:rPr lang="es-CL" sz="2000" b="1" i="1" kern="50">
                          <a:latin typeface="Cambria Math" panose="02040503050406030204" pitchFamily="18" charset="0"/>
                          <a:ea typeface="SimSun" panose="02010600030101010101" pitchFamily="2" charset="-122"/>
                          <a:cs typeface="Mangal" panose="02040503050203030202" pitchFamily="18" charset="0"/>
                        </a:rPr>
                        <m:t>𝑯</m:t>
                      </m:r>
                      <m:r>
                        <a:rPr lang="es-CL" sz="2000" b="1" i="1" kern="50">
                          <a:latin typeface="Cambria Math" panose="02040503050406030204" pitchFamily="18" charset="0"/>
                          <a:ea typeface="SimSun" panose="02010600030101010101" pitchFamily="2" charset="-122"/>
                          <a:cs typeface="Mangal" panose="02040503050203030202" pitchFamily="18" charset="0"/>
                        </a:rPr>
                        <m:t> </m:t>
                      </m:r>
                      <m:d>
                        <m:dPr>
                          <m:ctrlPr>
                            <a:rPr lang="es-CL" sz="2000" b="1" i="1" kern="50">
                              <a:latin typeface="Cambria Math" panose="02040503050406030204" pitchFamily="18" charset="0"/>
                              <a:ea typeface="SimSun" panose="02010600030101010101" pitchFamily="2" charset="-122"/>
                              <a:cs typeface="Mangal" panose="02040503050203030202" pitchFamily="18" charset="0"/>
                            </a:rPr>
                          </m:ctrlPr>
                        </m:dPr>
                        <m:e>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𝒔</m:t>
                              </m:r>
                            </m:sub>
                          </m:sSub>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m:t>
                              </m:r>
                            </m:sub>
                          </m:sSub>
                        </m:e>
                      </m:d>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𝒉</m:t>
                          </m:r>
                        </m:e>
                        <m:sub>
                          <m:r>
                            <a:rPr lang="es-CL" sz="2000" b="1" i="1" kern="50">
                              <a:latin typeface="Cambria Math" panose="02040503050406030204" pitchFamily="18" charset="0"/>
                              <a:ea typeface="SimSun" panose="02010600030101010101" pitchFamily="2" charset="-122"/>
                              <a:cs typeface="Mangal" panose="02040503050203030202" pitchFamily="18" charset="0"/>
                            </a:rPr>
                            <m:t>𝒔</m:t>
                          </m:r>
                        </m:sub>
                      </m:sSub>
                      <m:r>
                        <a:rPr lang="es-CL" sz="2000" b="1" i="1" kern="50">
                          <a:latin typeface="Cambria Math" panose="02040503050406030204" pitchFamily="18" charset="0"/>
                          <a:ea typeface="SimSun" panose="02010600030101010101" pitchFamily="2" charset="-122"/>
                          <a:cs typeface="Mangal" panose="02040503050203030202" pitchFamily="18" charset="0"/>
                        </a:rPr>
                        <m:t> </m:t>
                      </m:r>
                      <m:r>
                        <a:rPr lang="es-CL" sz="2000" b="1" i="1" kern="50">
                          <a:latin typeface="Cambria Math" panose="02040503050406030204" pitchFamily="18" charset="0"/>
                          <a:ea typeface="SimSun" panose="02010600030101010101" pitchFamily="2" charset="-122"/>
                          <a:cs typeface="Mangal" panose="02040503050203030202" pitchFamily="18" charset="0"/>
                        </a:rPr>
                        <m:t>𝑾</m:t>
                      </m:r>
                      <m:r>
                        <a:rPr lang="es-CL" sz="2000" b="1" i="1" kern="50">
                          <a:latin typeface="Cambria Math" panose="02040503050406030204" pitchFamily="18" charset="0"/>
                          <a:ea typeface="SimSun" panose="02010600030101010101" pitchFamily="2" charset="-122"/>
                          <a:cs typeface="Mangal" panose="02040503050203030202" pitchFamily="18" charset="0"/>
                        </a:rPr>
                        <m:t> </m:t>
                      </m:r>
                      <m:d>
                        <m:dPr>
                          <m:ctrlPr>
                            <a:rPr lang="es-CL" sz="2000" b="1" i="1" kern="50">
                              <a:latin typeface="Cambria Math" panose="02040503050406030204" pitchFamily="18" charset="0"/>
                              <a:ea typeface="SimSun" panose="02010600030101010101" pitchFamily="2" charset="-122"/>
                              <a:cs typeface="Mangal" panose="02040503050203030202" pitchFamily="18" charset="0"/>
                            </a:rPr>
                          </m:ctrlPr>
                        </m:dPr>
                        <m:e>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𝒔</m:t>
                              </m:r>
                            </m:sub>
                          </m:sSub>
                          <m:r>
                            <a:rPr lang="es-CL" sz="2000" b="1" i="1" kern="50">
                              <a:latin typeface="Cambria Math" panose="02040503050406030204" pitchFamily="18" charset="0"/>
                              <a:ea typeface="SimSun" panose="02010600030101010101" pitchFamily="2" charset="-122"/>
                              <a:cs typeface="Mangal" panose="02040503050203030202" pitchFamily="18" charset="0"/>
                            </a:rPr>
                            <m:t>−</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m:t>
                              </m:r>
                            </m:sub>
                          </m:sSub>
                        </m:e>
                      </m:d>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𝒉</m:t>
                          </m:r>
                        </m:e>
                        <m:sub>
                          <m:r>
                            <a:rPr lang="es-CL" sz="2000" b="1" i="1" kern="50">
                              <a:latin typeface="Cambria Math" panose="02040503050406030204" pitchFamily="18" charset="0"/>
                              <a:ea typeface="SimSun" panose="02010600030101010101" pitchFamily="2" charset="-122"/>
                              <a:cs typeface="Mangal" panose="02040503050203030202" pitchFamily="18" charset="0"/>
                            </a:rPr>
                            <m:t>𝒊</m:t>
                          </m:r>
                        </m:sub>
                      </m:sSub>
                      <m:r>
                        <a:rPr lang="es-CL" sz="2000" b="1" i="1" kern="50">
                          <a:latin typeface="Cambria Math" panose="02040503050406030204" pitchFamily="18" charset="0"/>
                          <a:ea typeface="SimSun" panose="02010600030101010101" pitchFamily="2" charset="-122"/>
                          <a:cs typeface="Mangal" panose="02040503050203030202" pitchFamily="18" charset="0"/>
                        </a:rPr>
                        <m:t>𝑾</m:t>
                      </m:r>
                      <m:r>
                        <a:rPr lang="es-CL" sz="2000" b="1" i="1" kern="50">
                          <a:latin typeface="Cambria Math" panose="02040503050406030204" pitchFamily="18" charset="0"/>
                          <a:ea typeface="SimSun" panose="02010600030101010101" pitchFamily="2" charset="-122"/>
                          <a:cs typeface="Mangal" panose="02040503050203030202" pitchFamily="18" charset="0"/>
                        </a:rPr>
                        <m:t> (</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𝒔</m:t>
                          </m:r>
                        </m:sub>
                      </m:sSub>
                      <m:r>
                        <a:rPr lang="es-CL" sz="2000" b="1" i="1" kern="50">
                          <a:latin typeface="Cambria Math" panose="02040503050406030204" pitchFamily="18" charset="0"/>
                          <a:ea typeface="SimSun" panose="02010600030101010101" pitchFamily="2" charset="-122"/>
                          <a:cs typeface="Mangal" panose="02040503050203030202" pitchFamily="18" charset="0"/>
                        </a:rPr>
                        <m:t>−</m:t>
                      </m:r>
                      <m:sSub>
                        <m:sSubPr>
                          <m:ctrlPr>
                            <a:rPr lang="es-CL" sz="2000" b="1" i="1" kern="50">
                              <a:latin typeface="Cambria Math" panose="02040503050406030204" pitchFamily="18" charset="0"/>
                              <a:ea typeface="SimSun" panose="02010600030101010101" pitchFamily="2" charset="-122"/>
                              <a:cs typeface="Mangal" panose="02040503050203030202" pitchFamily="18" charset="0"/>
                            </a:rPr>
                          </m:ctrlPr>
                        </m:sSubPr>
                        <m:e>
                          <m:r>
                            <a:rPr lang="es-CL" sz="2000" b="1" i="1" kern="50">
                              <a:latin typeface="Cambria Math" panose="02040503050406030204" pitchFamily="18" charset="0"/>
                              <a:ea typeface="SimSun" panose="02010600030101010101" pitchFamily="2" charset="-122"/>
                              <a:cs typeface="Mangal" panose="02040503050203030202" pitchFamily="18" charset="0"/>
                            </a:rPr>
                            <m:t>𝑻</m:t>
                          </m:r>
                        </m:e>
                        <m:sub>
                          <m:r>
                            <a:rPr lang="es-CL" sz="2000" b="1" i="1" kern="50">
                              <a:latin typeface="Cambria Math" panose="02040503050406030204" pitchFamily="18" charset="0"/>
                              <a:ea typeface="SimSun" panose="02010600030101010101" pitchFamily="2" charset="-122"/>
                              <a:cs typeface="Mangal" panose="02040503050203030202" pitchFamily="18" charset="0"/>
                            </a:rPr>
                            <m:t>∞</m:t>
                          </m:r>
                        </m:sub>
                      </m:sSub>
                      <m:r>
                        <a:rPr lang="es-CL" sz="2000" b="1" i="1" kern="50">
                          <a:latin typeface="Cambria Math" panose="02040503050406030204" pitchFamily="18" charset="0"/>
                          <a:ea typeface="SimSun" panose="02010600030101010101" pitchFamily="2" charset="-122"/>
                          <a:cs typeface="Mangal" panose="02040503050203030202" pitchFamily="18" charset="0"/>
                        </a:rPr>
                        <m:t>) </m:t>
                      </m:r>
                    </m:oMath>
                  </m:oMathPara>
                </a14:m>
                <a:endParaRPr lang="es-CL" sz="2000" b="1" kern="50" dirty="0">
                  <a:latin typeface="Liberation Serif"/>
                  <a:ea typeface="SimSun" panose="02010600030101010101" pitchFamily="2" charset="-122"/>
                  <a:cs typeface="Mangal" panose="02040503050203030202" pitchFamily="18" charset="0"/>
                </a:endParaRPr>
              </a:p>
              <a:p>
                <a:r>
                  <a:rPr lang="es-CL" kern="50" dirty="0">
                    <a:latin typeface="Liberation Serif"/>
                    <a:ea typeface="SimSun" panose="02010600030101010101" pitchFamily="2" charset="-122"/>
                    <a:cs typeface="Mangal" panose="02040503050203030202" pitchFamily="18" charset="0"/>
                  </a:rPr>
                  <a:t> </a:t>
                </a:r>
              </a:p>
              <a:p>
                <a:r>
                  <a:rPr lang="es-CL" kern="50" dirty="0">
                    <a:latin typeface="Liberation Serif"/>
                    <a:ea typeface="SimSun" panose="02010600030101010101" pitchFamily="2" charset="-122"/>
                    <a:cs typeface="Mangal" panose="02040503050203030202" pitchFamily="18" charset="0"/>
                  </a:rPr>
                  <a:t>     = 2</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4,44</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0,3</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30  +  1,475</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0,75</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30 + 3,5</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0,75</a:t>
                </a:r>
                <a:r>
                  <a:rPr lang="es-CL"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Liberation Serif"/>
                    <a:ea typeface="SimSun" panose="02010600030101010101" pitchFamily="2" charset="-122"/>
                    <a:cs typeface="Mangal" panose="02040503050203030202" pitchFamily="18" charset="0"/>
                  </a:rPr>
                  <a:t>30 </a:t>
                </a:r>
              </a:p>
              <a:p>
                <a:r>
                  <a:rPr lang="es-CL" kern="50" dirty="0">
                    <a:latin typeface="Liberation Serif"/>
                    <a:ea typeface="SimSun" panose="02010600030101010101" pitchFamily="2" charset="-122"/>
                    <a:cs typeface="Mangal" panose="02040503050203030202" pitchFamily="18" charset="0"/>
                  </a:rPr>
                  <a:t> </a:t>
                </a:r>
              </a:p>
              <a:p>
                <a14:m>
                  <m:oMath xmlns:m="http://schemas.openxmlformats.org/officeDocument/2006/math">
                    <m:f>
                      <m:fPr>
                        <m:ctrlPr>
                          <a:rPr lang="es-CL" sz="2400" b="1" i="1" kern="50">
                            <a:latin typeface="Cambria Math" panose="02040503050406030204" pitchFamily="18" charset="0"/>
                            <a:ea typeface="SimSun" panose="02010600030101010101" pitchFamily="2" charset="-122"/>
                            <a:cs typeface="Mangal" panose="02040503050203030202" pitchFamily="18" charset="0"/>
                          </a:rPr>
                        </m:ctrlPr>
                      </m:fPr>
                      <m:num>
                        <m:r>
                          <a:rPr lang="es-CL" sz="2400" b="1" i="1" kern="50">
                            <a:latin typeface="Cambria Math" panose="02040503050406030204" pitchFamily="18" charset="0"/>
                            <a:ea typeface="SimSun" panose="02010600030101010101" pitchFamily="2" charset="-122"/>
                            <a:cs typeface="Mangal" panose="02040503050203030202" pitchFamily="18" charset="0"/>
                          </a:rPr>
                          <m:t>𝒒</m:t>
                        </m:r>
                      </m:num>
                      <m:den>
                        <m:r>
                          <a:rPr lang="es-CL" sz="2400" b="1" i="1" kern="50">
                            <a:latin typeface="Cambria Math" panose="02040503050406030204" pitchFamily="18" charset="0"/>
                            <a:ea typeface="SimSun" panose="02010600030101010101" pitchFamily="2" charset="-122"/>
                            <a:cs typeface="Mangal" panose="02040503050203030202" pitchFamily="18" charset="0"/>
                          </a:rPr>
                          <m:t>𝑳</m:t>
                        </m:r>
                      </m:den>
                    </m:f>
                  </m:oMath>
                </a14:m>
                <a:r>
                  <a:rPr lang="es-CL" sz="2400" b="1" kern="50" dirty="0">
                    <a:latin typeface="Liberation Serif"/>
                    <a:ea typeface="SimSun" panose="02010600030101010101" pitchFamily="2" charset="-122"/>
                    <a:cs typeface="Mangal" panose="02040503050203030202" pitchFamily="18" charset="0"/>
                  </a:rPr>
                  <a:t>  = 191,86 </a:t>
                </a:r>
                <a14:m>
                  <m:oMath xmlns:m="http://schemas.openxmlformats.org/officeDocument/2006/math">
                    <m:f>
                      <m:fPr>
                        <m:ctrlPr>
                          <a:rPr lang="es-CL" sz="2400" b="1" i="1" kern="50">
                            <a:latin typeface="Cambria Math" panose="02040503050406030204" pitchFamily="18" charset="0"/>
                            <a:ea typeface="SimSun" panose="02010600030101010101" pitchFamily="2" charset="-122"/>
                            <a:cs typeface="Mangal" panose="02040503050203030202" pitchFamily="18" charset="0"/>
                          </a:rPr>
                        </m:ctrlPr>
                      </m:fPr>
                      <m:num>
                        <m:r>
                          <a:rPr lang="es-CL" sz="2400" b="1" i="1" kern="50">
                            <a:latin typeface="Cambria Math" panose="02040503050406030204" pitchFamily="18" charset="0"/>
                            <a:ea typeface="SimSun" panose="02010600030101010101" pitchFamily="2" charset="-122"/>
                            <a:cs typeface="Mangal" panose="02040503050203030202" pitchFamily="18" charset="0"/>
                          </a:rPr>
                          <m:t>𝑾</m:t>
                        </m:r>
                      </m:num>
                      <m:den>
                        <m:r>
                          <a:rPr lang="es-CL" sz="2400" b="1" i="1" kern="50">
                            <a:latin typeface="Cambria Math" panose="02040503050406030204" pitchFamily="18" charset="0"/>
                            <a:ea typeface="SimSun" panose="02010600030101010101" pitchFamily="2" charset="-122"/>
                            <a:cs typeface="Mangal" panose="02040503050203030202" pitchFamily="18" charset="0"/>
                          </a:rPr>
                          <m:t>𝒎</m:t>
                        </m:r>
                      </m:den>
                    </m:f>
                  </m:oMath>
                </a14:m>
                <a:endParaRPr lang="es-CL" sz="2400" b="1" kern="50" dirty="0">
                  <a:latin typeface="Liberation Serif"/>
                  <a:ea typeface="SimSun" panose="02010600030101010101" pitchFamily="2" charset="-122"/>
                  <a:cs typeface="Mangal" panose="02040503050203030202"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850006" y="348029"/>
                <a:ext cx="10882648" cy="6289222"/>
              </a:xfrm>
              <a:prstGeom prst="rect">
                <a:avLst/>
              </a:prstGeom>
              <a:blipFill>
                <a:blip r:embed="rId2"/>
                <a:stretch>
                  <a:fillRect l="-840" t="-484"/>
                </a:stretch>
              </a:blipFill>
            </p:spPr>
            <p:txBody>
              <a:bodyPr/>
              <a:lstStyle/>
              <a:p>
                <a:r>
                  <a:rPr lang="es-CL">
                    <a:noFill/>
                  </a:rPr>
                  <a:t> </a:t>
                </a:r>
              </a:p>
            </p:txBody>
          </p:sp>
        </mc:Fallback>
      </mc:AlternateContent>
      <p:pic>
        <p:nvPicPr>
          <p:cNvPr id="4" name="Imagen 3"/>
          <p:cNvPicPr/>
          <p:nvPr/>
        </p:nvPicPr>
        <p:blipFill>
          <a:blip r:embed="rId3"/>
          <a:stretch>
            <a:fillRect/>
          </a:stretch>
        </p:blipFill>
        <p:spPr>
          <a:xfrm>
            <a:off x="6800045" y="1545465"/>
            <a:ext cx="5215942" cy="1674254"/>
          </a:xfrm>
          <a:prstGeom prst="rect">
            <a:avLst/>
          </a:prstGeom>
        </p:spPr>
      </p:pic>
    </p:spTree>
    <p:extLst>
      <p:ext uri="{BB962C8B-B14F-4D97-AF65-F5344CB8AC3E}">
        <p14:creationId xmlns:p14="http://schemas.microsoft.com/office/powerpoint/2010/main" val="3253282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4888746-C82F-4AE6-8935-7FB966120537}"/>
              </a:ext>
            </a:extLst>
          </p:cNvPr>
          <p:cNvSpPr txBox="1"/>
          <p:nvPr/>
        </p:nvSpPr>
        <p:spPr>
          <a:xfrm>
            <a:off x="1067500" y="746512"/>
            <a:ext cx="9326461" cy="3421578"/>
          </a:xfrm>
          <a:prstGeom prst="rect">
            <a:avLst/>
          </a:prstGeom>
          <a:noFill/>
        </p:spPr>
        <p:txBody>
          <a:bodyPr wrap="square">
            <a:spAutoFit/>
          </a:bodyPr>
          <a:lstStyle/>
          <a:p>
            <a:r>
              <a:rPr lang="es-CL" sz="3600" kern="50" dirty="0">
                <a:latin typeface="Times New Roman" panose="02020603050405020304" pitchFamily="18" charset="0"/>
                <a:ea typeface="SimSun" panose="02010600030101010101" pitchFamily="2" charset="-122"/>
                <a:cs typeface="Times New Roman" panose="02020603050405020304" pitchFamily="18" charset="0"/>
              </a:rPr>
              <a:t>Finalizando:</a:t>
            </a:r>
          </a:p>
          <a:p>
            <a:endParaRPr lang="es-CL" sz="3600" kern="50" dirty="0">
              <a:latin typeface="Times New Roman" panose="02020603050405020304" pitchFamily="18" charset="0"/>
              <a:ea typeface="SimSun" panose="02010600030101010101" pitchFamily="2" charset="-122"/>
              <a:cs typeface="Times New Roman" panose="02020603050405020304" pitchFamily="18" charset="0"/>
            </a:endParaRPr>
          </a:p>
          <a:p>
            <a:pPr marL="571500" indent="-571500">
              <a:buFont typeface="Arial" panose="020B0604020202020204" pitchFamily="34" charset="0"/>
              <a:buChar char="•"/>
            </a:pPr>
            <a:r>
              <a:rPr lang="es-CL" sz="2800" kern="50" dirty="0">
                <a:latin typeface="Times New Roman" panose="02020603050405020304" pitchFamily="18" charset="0"/>
                <a:ea typeface="SimSun" panose="02010600030101010101" pitchFamily="2" charset="-122"/>
                <a:cs typeface="Times New Roman" panose="02020603050405020304" pitchFamily="18" charset="0"/>
              </a:rPr>
              <a:t>Convección Natural: flotación v/s viscosidad.</a:t>
            </a:r>
          </a:p>
          <a:p>
            <a:pPr marL="571500" indent="-571500">
              <a:buFont typeface="Arial" panose="020B0604020202020204" pitchFamily="34" charset="0"/>
              <a:buChar char="•"/>
            </a:pPr>
            <a:r>
              <a:rPr lang="es-CL" sz="2800" kern="50" dirty="0">
                <a:latin typeface="Times New Roman" panose="02020603050405020304" pitchFamily="18" charset="0"/>
                <a:ea typeface="SimSun" panose="02010600030101010101" pitchFamily="2" charset="-122"/>
                <a:cs typeface="Times New Roman" panose="02020603050405020304" pitchFamily="18" charset="0"/>
              </a:rPr>
              <a:t>Importancia de la orientación de las superficies</a:t>
            </a:r>
          </a:p>
          <a:p>
            <a:pPr marL="571500" indent="-571500">
              <a:buFont typeface="Arial" panose="020B0604020202020204" pitchFamily="34" charset="0"/>
              <a:buChar char="•"/>
            </a:pPr>
            <a:r>
              <a:rPr lang="es-CL" sz="2800" kern="50" dirty="0">
                <a:latin typeface="Times New Roman" panose="02020603050405020304" pitchFamily="18" charset="0"/>
                <a:ea typeface="SimSun" panose="02010600030101010101" pitchFamily="2" charset="-122"/>
                <a:cs typeface="Times New Roman" panose="02020603050405020304" pitchFamily="18" charset="0"/>
              </a:rPr>
              <a:t>Correlaciones: Número de </a:t>
            </a:r>
            <a:r>
              <a:rPr lang="es-CL" sz="2800" kern="50" dirty="0" err="1">
                <a:latin typeface="Times New Roman" panose="02020603050405020304" pitchFamily="18" charset="0"/>
                <a:ea typeface="SimSun" panose="02010600030101010101" pitchFamily="2" charset="-122"/>
                <a:cs typeface="Times New Roman" panose="02020603050405020304" pitchFamily="18" charset="0"/>
              </a:rPr>
              <a:t>Grasshof</a:t>
            </a:r>
            <a:endParaRPr lang="es-CL" sz="2800" kern="50" dirty="0">
              <a:latin typeface="Times New Roman" panose="02020603050405020304" pitchFamily="18" charset="0"/>
              <a:ea typeface="SimSun" panose="02010600030101010101" pitchFamily="2" charset="-122"/>
              <a:cs typeface="Times New Roman" panose="02020603050405020304" pitchFamily="18" charset="0"/>
            </a:endParaRPr>
          </a:p>
          <a:p>
            <a:endParaRPr lang="es-CL" kern="50" dirty="0">
              <a:latin typeface="Times New Roman" panose="02020603050405020304" pitchFamily="18" charset="0"/>
              <a:ea typeface="SimSun" panose="02010600030101010101" pitchFamily="2" charset="-122"/>
              <a:cs typeface="Times New Roman" panose="02020603050405020304" pitchFamily="18" charset="0"/>
            </a:endParaRPr>
          </a:p>
          <a:p>
            <a:endParaRPr lang="es-CL" b="1" u="sng" kern="50" dirty="0">
              <a:latin typeface="Liberation Serif"/>
              <a:ea typeface="SimSun" panose="02010600030101010101" pitchFamily="2" charset="-122"/>
              <a:cs typeface="Mangal" panose="02040503050203030202" pitchFamily="18" charset="0"/>
            </a:endParaRPr>
          </a:p>
          <a:p>
            <a:endParaRPr lang="es-CL" dirty="0"/>
          </a:p>
        </p:txBody>
      </p:sp>
    </p:spTree>
    <p:extLst>
      <p:ext uri="{BB962C8B-B14F-4D97-AF65-F5344CB8AC3E}">
        <p14:creationId xmlns:p14="http://schemas.microsoft.com/office/powerpoint/2010/main" val="31747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31F5D44-1601-4DDA-91E6-B38D12271AE4}"/>
              </a:ext>
            </a:extLst>
          </p:cNvPr>
          <p:cNvSpPr txBox="1"/>
          <p:nvPr/>
        </p:nvSpPr>
        <p:spPr>
          <a:xfrm>
            <a:off x="1067500" y="746514"/>
            <a:ext cx="10786145" cy="4898905"/>
          </a:xfrm>
          <a:prstGeom prst="rect">
            <a:avLst/>
          </a:prstGeom>
          <a:noFill/>
        </p:spPr>
        <p:txBody>
          <a:bodyPr wrap="square">
            <a:spAutoFit/>
          </a:bodyPr>
          <a:lstStyle/>
          <a:p>
            <a:r>
              <a:rPr lang="es-CL" sz="3600" kern="50" dirty="0">
                <a:latin typeface="Times New Roman" panose="02020603050405020304" pitchFamily="18" charset="0"/>
                <a:ea typeface="SimSun" panose="02010600030101010101" pitchFamily="2" charset="-122"/>
                <a:cs typeface="Times New Roman" panose="02020603050405020304" pitchFamily="18" charset="0"/>
              </a:rPr>
              <a:t>Tarea:</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Realizar una infografía que contenga todas las correlaciones utilizadas para calcular el coeficiente de convección natural o forzada en flujo interno o externo.</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De contener: Dibujos explicativos (imágenes), ecuaciones relevantes, rango de validez de las correlaciones.</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Además de ser: Didáctico, bien presentado, sin faltas de ortografía y ordenado.</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Puede ser individual o en parejas.</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Formato: Idealmente PDF o imagen de buena calidad (pueden usar </a:t>
            </a:r>
            <a:r>
              <a:rPr lang="es-CL" sz="2400" kern="50" dirty="0" err="1">
                <a:latin typeface="Times New Roman" panose="02020603050405020304" pitchFamily="18" charset="0"/>
                <a:ea typeface="SimSun" panose="02010600030101010101" pitchFamily="2" charset="-122"/>
                <a:cs typeface="Times New Roman" panose="02020603050405020304" pitchFamily="18" charset="0"/>
              </a:rPr>
              <a:t>power</a:t>
            </a:r>
            <a:r>
              <a:rPr lang="es-CL" sz="2400" kern="50" dirty="0">
                <a:latin typeface="Times New Roman" panose="02020603050405020304" pitchFamily="18" charset="0"/>
                <a:ea typeface="SimSun" panose="02010600030101010101" pitchFamily="2" charset="-122"/>
                <a:cs typeface="Times New Roman" panose="02020603050405020304" pitchFamily="18" charset="0"/>
              </a:rPr>
              <a:t> </a:t>
            </a:r>
            <a:r>
              <a:rPr lang="es-CL" sz="2400" kern="50" dirty="0" err="1">
                <a:latin typeface="Times New Roman" panose="02020603050405020304" pitchFamily="18" charset="0"/>
                <a:ea typeface="SimSun" panose="02010600030101010101" pitchFamily="2" charset="-122"/>
                <a:cs typeface="Times New Roman" panose="02020603050405020304" pitchFamily="18" charset="0"/>
              </a:rPr>
              <a:t>point</a:t>
            </a:r>
            <a:r>
              <a:rPr lang="es-CL" sz="2400" kern="50" dirty="0">
                <a:latin typeface="Times New Roman" panose="02020603050405020304" pitchFamily="18" charset="0"/>
                <a:ea typeface="SimSun" panose="02010600030101010101" pitchFamily="2" charset="-122"/>
                <a:cs typeface="Times New Roman" panose="02020603050405020304" pitchFamily="18" charset="0"/>
              </a:rPr>
              <a:t> para hacer la infografía).</a:t>
            </a:r>
          </a:p>
          <a:p>
            <a:pPr marL="342900" indent="-342900">
              <a:buFont typeface="Arial" panose="020B0604020202020204" pitchFamily="34" charset="0"/>
              <a:buChar char="•"/>
            </a:pPr>
            <a:r>
              <a:rPr lang="es-CL" sz="2400" kern="50" dirty="0">
                <a:latin typeface="Times New Roman" panose="02020603050405020304" pitchFamily="18" charset="0"/>
                <a:ea typeface="SimSun" panose="02010600030101010101" pitchFamily="2" charset="-122"/>
                <a:cs typeface="Times New Roman" panose="02020603050405020304" pitchFamily="18" charset="0"/>
              </a:rPr>
              <a:t>Plazo de entrega: viernes 22 de octubre a las 23:59 </a:t>
            </a:r>
            <a:r>
              <a:rPr lang="es-CL" sz="2400" kern="50" dirty="0" err="1">
                <a:latin typeface="Times New Roman" panose="02020603050405020304" pitchFamily="18" charset="0"/>
                <a:ea typeface="SimSun" panose="02010600030101010101" pitchFamily="2" charset="-122"/>
                <a:cs typeface="Times New Roman" panose="02020603050405020304" pitchFamily="18" charset="0"/>
              </a:rPr>
              <a:t>hrs</a:t>
            </a:r>
            <a:r>
              <a:rPr lang="es-CL" sz="2400" kern="50" dirty="0">
                <a:latin typeface="Times New Roman" panose="02020603050405020304" pitchFamily="18" charset="0"/>
                <a:ea typeface="SimSun" panose="02010600030101010101" pitchFamily="2" charset="-122"/>
                <a:cs typeface="Times New Roman" panose="02020603050405020304" pitchFamily="18" charset="0"/>
              </a:rPr>
              <a:t>. vía </a:t>
            </a:r>
            <a:r>
              <a:rPr lang="es-CL" sz="2400" kern="50" dirty="0" err="1">
                <a:latin typeface="Times New Roman" panose="02020603050405020304" pitchFamily="18" charset="0"/>
                <a:ea typeface="SimSun" panose="02010600030101010101" pitchFamily="2" charset="-122"/>
                <a:cs typeface="Times New Roman" panose="02020603050405020304" pitchFamily="18" charset="0"/>
              </a:rPr>
              <a:t>Canvas</a:t>
            </a:r>
            <a:endParaRPr lang="es-CL" sz="2400" kern="50" dirty="0">
              <a:latin typeface="Times New Roman" panose="02020603050405020304" pitchFamily="18" charset="0"/>
              <a:ea typeface="SimSun" panose="02010600030101010101" pitchFamily="2" charset="-122"/>
              <a:cs typeface="Times New Roman" panose="02020603050405020304" pitchFamily="18" charset="0"/>
            </a:endParaRPr>
          </a:p>
          <a:p>
            <a:endParaRPr lang="es-CL" kern="50" dirty="0">
              <a:latin typeface="Times New Roman" panose="02020603050405020304" pitchFamily="18" charset="0"/>
              <a:ea typeface="SimSun" panose="02010600030101010101" pitchFamily="2" charset="-122"/>
              <a:cs typeface="Times New Roman" panose="02020603050405020304" pitchFamily="18" charset="0"/>
            </a:endParaRPr>
          </a:p>
          <a:p>
            <a:endParaRPr lang="es-CL" b="1" u="sng" kern="50" dirty="0">
              <a:latin typeface="Liberation Serif"/>
              <a:ea typeface="SimSun" panose="02010600030101010101" pitchFamily="2" charset="-122"/>
              <a:cs typeface="Mangal" panose="02040503050203030202" pitchFamily="18" charset="0"/>
            </a:endParaRPr>
          </a:p>
          <a:p>
            <a:endParaRPr lang="es-CL" dirty="0"/>
          </a:p>
        </p:txBody>
      </p:sp>
    </p:spTree>
    <p:extLst>
      <p:ext uri="{BB962C8B-B14F-4D97-AF65-F5344CB8AC3E}">
        <p14:creationId xmlns:p14="http://schemas.microsoft.com/office/powerpoint/2010/main" val="35304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285344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400176" y="878294"/>
                <a:ext cx="9829800" cy="5615896"/>
              </a:xfrm>
              <a:prstGeom prst="rect">
                <a:avLst/>
              </a:prstGeom>
            </p:spPr>
            <p:txBody>
              <a:bodyPr wrap="square">
                <a:spAutoFit/>
              </a:bodyPr>
              <a:lstStyle/>
              <a:p>
                <a:pPr algn="just">
                  <a:lnSpc>
                    <a:spcPct val="107000"/>
                  </a:lnSpc>
                  <a:spcAft>
                    <a:spcPts val="800"/>
                  </a:spcAf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Si k es independiente de las coordenadas espaciales </a:t>
                </a:r>
                <a:r>
                  <a:rPr lang="es-CL" sz="2400" i="1" dirty="0">
                    <a:latin typeface="Times New Roman" panose="02020603050405020304" pitchFamily="18" charset="0"/>
                    <a:ea typeface="Times New Roman" panose="02020603050405020304" pitchFamily="18" charset="0"/>
                    <a:cs typeface="Times New Roman" panose="02020603050405020304" pitchFamily="18" charset="0"/>
                  </a:rPr>
                  <a:t>(cuerpo isotrópico)</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𝒑</m:t>
                          </m:r>
                        </m:sub>
                      </m:sSub>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𝒌</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𝜷</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𝑫𝑷</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𝝁𝝓</m:t>
                      </m:r>
                    </m:oMath>
                  </m:oMathPara>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Donde:      </a:t>
                </a:r>
                <a14:m>
                  <m:oMath xmlns:m="http://schemas.openxmlformats.org/officeDocument/2006/math">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a:latin typeface="Cambria Math" panose="02040503050406030204" pitchFamily="18" charset="0"/>
                            <a:ea typeface="Times New Roman" panose="02020603050405020304" pitchFamily="18" charset="0"/>
                            <a:cs typeface="Times New Roman" panose="02020603050405020304" pitchFamily="18" charset="0"/>
                          </a:rPr>
                          <m:t>𝛻</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0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𝑥</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𝑦</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𝑧</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Si el gas se comporta como un gas ideal:</a:t>
                </a:r>
              </a:p>
              <a:p>
                <a:pPr algn="just">
                  <a:lnSpc>
                    <a:spcPct val="107000"/>
                  </a:lnSpc>
                  <a:spcAft>
                    <a:spcPts val="800"/>
                  </a:spcAft>
                </a:pP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𝜷</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den>
                    </m:f>
                  </m:oMath>
                </a14:m>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𝒑</m:t>
                        </m:r>
                      </m:sub>
                    </m:sSub>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𝒌</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𝑫𝑷</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𝝁𝝓</m:t>
                    </m:r>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400176" y="878294"/>
                <a:ext cx="9829800" cy="5615896"/>
              </a:xfrm>
              <a:prstGeom prst="rect">
                <a:avLst/>
              </a:prstGeom>
              <a:blipFill>
                <a:blip r:embed="rId2"/>
                <a:stretch>
                  <a:fillRect l="-993" t="-869"/>
                </a:stretch>
              </a:blipFill>
            </p:spPr>
            <p:txBody>
              <a:bodyPr/>
              <a:lstStyle/>
              <a:p>
                <a:r>
                  <a:rPr lang="es-CL">
                    <a:noFill/>
                  </a:rPr>
                  <a:t> </a:t>
                </a:r>
              </a:p>
            </p:txBody>
          </p:sp>
        </mc:Fallback>
      </mc:AlternateContent>
    </p:spTree>
    <p:extLst>
      <p:ext uri="{BB962C8B-B14F-4D97-AF65-F5344CB8AC3E}">
        <p14:creationId xmlns:p14="http://schemas.microsoft.com/office/powerpoint/2010/main" val="354086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71627" y="1017539"/>
                <a:ext cx="9529763" cy="3652410"/>
              </a:xfrm>
              <a:prstGeom prst="rect">
                <a:avLst/>
              </a:prstGeom>
            </p:spPr>
            <p:txBody>
              <a:bodyPr wrap="square">
                <a:spAutoFit/>
              </a:bodyPr>
              <a:lstStyle/>
              <a:p>
                <a:pPr algn="just">
                  <a:lnSpc>
                    <a:spcPct val="107000"/>
                  </a:lnSpc>
                  <a:spcAft>
                    <a:spcPts val="800"/>
                  </a:spcAft>
                </a:pPr>
                <a:r>
                  <a:rPr lang="es-CL" sz="2400" b="1" i="1" dirty="0">
                    <a:latin typeface="Times New Roman" panose="02020603050405020304" pitchFamily="18" charset="0"/>
                    <a:ea typeface="Times New Roman" panose="02020603050405020304" pitchFamily="18" charset="0"/>
                    <a:cs typeface="Times New Roman" panose="02020603050405020304" pitchFamily="18" charset="0"/>
                  </a:rPr>
                  <a:t>Si el líquido es incompresible:</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Esto sucede en la mayoría de los líquidos, metales líquidos, escorias, etc.</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En este caso el término DP/</a:t>
                </a:r>
                <a:r>
                  <a:rPr lang="es-CL" sz="2400" dirty="0" err="1">
                    <a:latin typeface="Times New Roman" panose="02020603050405020304" pitchFamily="18" charset="0"/>
                    <a:ea typeface="Times New Roman" panose="02020603050405020304" pitchFamily="18" charset="0"/>
                    <a:cs typeface="Times New Roman" panose="02020603050405020304" pitchFamily="18" charset="0"/>
                  </a:rPr>
                  <a:t>Dt</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 se hace despreciable y ϕ</a:t>
                </a:r>
                <a14:m>
                  <m:oMath xmlns:m="http://schemas.openxmlformats.org/officeDocument/2006/math">
                    <m:r>
                      <a:rPr lang="es-CL" sz="2400" i="1">
                        <a:latin typeface="Cambria Math" panose="02040503050406030204" pitchFamily="18" charset="0"/>
                        <a:ea typeface="Times New Roman" panose="02020603050405020304" pitchFamily="18" charset="0"/>
                        <a:cs typeface="Times New Roman" panose="02020603050405020304" pitchFamily="18" charset="0"/>
                      </a:rPr>
                      <m:t>≈0</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y la ecuación se reduce a:</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𝒑</m:t>
                          </m:r>
                        </m:sub>
                      </m:sSub>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𝒌</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oMath>
                  </m:oMathPara>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71627" y="1017539"/>
                <a:ext cx="9529763" cy="3652410"/>
              </a:xfrm>
              <a:prstGeom prst="rect">
                <a:avLst/>
              </a:prstGeom>
              <a:blipFill>
                <a:blip r:embed="rId2"/>
                <a:stretch>
                  <a:fillRect l="-1024" t="-1336" r="-960"/>
                </a:stretch>
              </a:blipFill>
            </p:spPr>
            <p:txBody>
              <a:bodyPr/>
              <a:lstStyle/>
              <a:p>
                <a:r>
                  <a:rPr lang="es-CL">
                    <a:noFill/>
                  </a:rPr>
                  <a:t> </a:t>
                </a:r>
              </a:p>
            </p:txBody>
          </p:sp>
        </mc:Fallback>
      </mc:AlternateContent>
    </p:spTree>
    <p:extLst>
      <p:ext uri="{BB962C8B-B14F-4D97-AF65-F5344CB8AC3E}">
        <p14:creationId xmlns:p14="http://schemas.microsoft.com/office/powerpoint/2010/main" val="402563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F63D0-B135-492C-8FAD-99142B5D2907}"/>
              </a:ext>
            </a:extLst>
          </p:cNvPr>
          <p:cNvSpPr>
            <a:spLocks noGrp="1"/>
          </p:cNvSpPr>
          <p:nvPr>
            <p:ph type="title"/>
          </p:nvPr>
        </p:nvSpPr>
        <p:spPr/>
        <p:txBody>
          <a:bodyPr/>
          <a:lstStyle/>
          <a:p>
            <a:r>
              <a:rPr lang="es-ES" dirty="0"/>
              <a:t>Capa límite</a:t>
            </a:r>
            <a:endParaRPr lang="es-CL" dirty="0"/>
          </a:p>
        </p:txBody>
      </p:sp>
      <p:sp>
        <p:nvSpPr>
          <p:cNvPr id="3" name="Marcador de contenido 2">
            <a:extLst>
              <a:ext uri="{FF2B5EF4-FFF2-40B4-BE49-F238E27FC236}">
                <a16:creationId xmlns:a16="http://schemas.microsoft.com/office/drawing/2014/main" id="{801BCCDE-5DC5-4AD8-BF33-AB4F3453D98F}"/>
              </a:ext>
            </a:extLst>
          </p:cNvPr>
          <p:cNvSpPr>
            <a:spLocks noGrp="1"/>
          </p:cNvSpPr>
          <p:nvPr>
            <p:ph idx="1"/>
          </p:nvPr>
        </p:nvSpPr>
        <p:spPr/>
        <p:txBody>
          <a:bodyPr/>
          <a:lstStyle/>
          <a:p>
            <a:r>
              <a:rPr lang="es-CL" dirty="0"/>
              <a:t>Cuando ocurren fenómenos de transferencia en fluidos surge el concepto de capa límite.</a:t>
            </a:r>
          </a:p>
          <a:p>
            <a:r>
              <a:rPr lang="es-CL" dirty="0"/>
              <a:t>La velocidad de las moléculas de fluido que se encuentran en contacto inmediato con un sólido es igual a cero. Esta velocidad va aumentando en forma de “capas” hasta alcanzar la velocidad del resto del fluido a una distancia = </a:t>
            </a:r>
            <a:r>
              <a:rPr lang="es-CL" dirty="0">
                <a:latin typeface="Symbol" panose="05050102010706020507" pitchFamily="18" charset="2"/>
              </a:rPr>
              <a:t>d</a:t>
            </a:r>
            <a:r>
              <a:rPr lang="es-CL" dirty="0"/>
              <a:t>.</a:t>
            </a:r>
          </a:p>
        </p:txBody>
      </p:sp>
      <p:pic>
        <p:nvPicPr>
          <p:cNvPr id="5" name="Imagen 4">
            <a:extLst>
              <a:ext uri="{FF2B5EF4-FFF2-40B4-BE49-F238E27FC236}">
                <a16:creationId xmlns:a16="http://schemas.microsoft.com/office/drawing/2014/main" id="{FFC32356-D6B0-4618-AB24-CA3FE855CF34}"/>
              </a:ext>
            </a:extLst>
          </p:cNvPr>
          <p:cNvPicPr>
            <a:picLocks noChangeAspect="1"/>
          </p:cNvPicPr>
          <p:nvPr/>
        </p:nvPicPr>
        <p:blipFill>
          <a:blip r:embed="rId2"/>
          <a:stretch>
            <a:fillRect/>
          </a:stretch>
        </p:blipFill>
        <p:spPr>
          <a:xfrm>
            <a:off x="6057900" y="4309812"/>
            <a:ext cx="6134100" cy="2548188"/>
          </a:xfrm>
          <a:prstGeom prst="rect">
            <a:avLst/>
          </a:prstGeom>
        </p:spPr>
      </p:pic>
    </p:spTree>
    <p:extLst>
      <p:ext uri="{BB962C8B-B14F-4D97-AF65-F5344CB8AC3E}">
        <p14:creationId xmlns:p14="http://schemas.microsoft.com/office/powerpoint/2010/main" val="500697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AD8302-A5F2-4A9F-9EC2-518004C2F710}"/>
              </a:ext>
            </a:extLst>
          </p:cNvPr>
          <p:cNvSpPr>
            <a:spLocks noGrp="1"/>
          </p:cNvSpPr>
          <p:nvPr>
            <p:ph idx="1"/>
          </p:nvPr>
        </p:nvSpPr>
        <p:spPr>
          <a:xfrm>
            <a:off x="838200" y="590551"/>
            <a:ext cx="10515600" cy="3829050"/>
          </a:xfrm>
        </p:spPr>
        <p:txBody>
          <a:bodyPr/>
          <a:lstStyle/>
          <a:p>
            <a:r>
              <a:rPr lang="es-CL" dirty="0"/>
              <a:t>Este aumento gradual de la velocidad se asocia a esfuerzos de cizalle actuando en los planos paralelos a la velocidad del fluido.</a:t>
            </a:r>
          </a:p>
          <a:p>
            <a:r>
              <a:rPr lang="es-CL" dirty="0"/>
              <a:t>Se define </a:t>
            </a:r>
            <a:r>
              <a:rPr lang="es-CL" dirty="0">
                <a:latin typeface="Symbol" panose="05050102010706020507" pitchFamily="18" charset="2"/>
              </a:rPr>
              <a:t>d</a:t>
            </a:r>
            <a:r>
              <a:rPr lang="es-CL" dirty="0">
                <a:latin typeface="+mj-lt"/>
              </a:rPr>
              <a:t>(x)</a:t>
            </a:r>
            <a:r>
              <a:rPr lang="es-CL" dirty="0"/>
              <a:t> como la distancia “y” a la superficie del sólido a la cual la velocidad del fluido u es igual a 0.99 u</a:t>
            </a:r>
            <a:r>
              <a:rPr lang="es-CL" baseline="-25000" dirty="0"/>
              <a:t>∞</a:t>
            </a:r>
          </a:p>
          <a:p>
            <a:r>
              <a:rPr lang="es-CL" dirty="0"/>
              <a:t>En este caso hablamos de la capa límite de velocidad.</a:t>
            </a:r>
          </a:p>
          <a:p>
            <a:r>
              <a:rPr lang="es-CL" dirty="0"/>
              <a:t>Como se refiere a los esfuerzos de corte que se producen en el fluido, esta capa límite se relaciona a la fuerza de fricción que se produce entre un sólido y un fluido en movimiento.</a:t>
            </a:r>
          </a:p>
          <a:p>
            <a:endParaRPr lang="es-CL" baseline="-25000" dirty="0"/>
          </a:p>
        </p:txBody>
      </p:sp>
      <p:pic>
        <p:nvPicPr>
          <p:cNvPr id="6" name="Imagen 5">
            <a:extLst>
              <a:ext uri="{FF2B5EF4-FFF2-40B4-BE49-F238E27FC236}">
                <a16:creationId xmlns:a16="http://schemas.microsoft.com/office/drawing/2014/main" id="{36F3CAD2-5D20-412E-8864-3DABF00CB576}"/>
              </a:ext>
            </a:extLst>
          </p:cNvPr>
          <p:cNvPicPr>
            <a:picLocks noChangeAspect="1"/>
          </p:cNvPicPr>
          <p:nvPr/>
        </p:nvPicPr>
        <p:blipFill>
          <a:blip r:embed="rId2"/>
          <a:stretch>
            <a:fillRect/>
          </a:stretch>
        </p:blipFill>
        <p:spPr>
          <a:xfrm>
            <a:off x="6057900" y="4309812"/>
            <a:ext cx="6134100" cy="2548188"/>
          </a:xfrm>
          <a:prstGeom prst="rect">
            <a:avLst/>
          </a:prstGeom>
        </p:spPr>
      </p:pic>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A885A83A-F148-4B7C-85F6-365C38B213A8}"/>
                  </a:ext>
                </a:extLst>
              </p:cNvPr>
              <p:cNvSpPr txBox="1"/>
              <p:nvPr/>
            </p:nvSpPr>
            <p:spPr>
              <a:xfrm>
                <a:off x="1498600" y="4798505"/>
                <a:ext cx="3652044" cy="1090042"/>
              </a:xfrm>
              <a:prstGeom prst="rect">
                <a:avLst/>
              </a:prstGeom>
              <a:noFill/>
            </p:spPr>
            <p:txBody>
              <a:bodyPr wrap="square">
                <a:spAutoFit/>
              </a:bodyPr>
              <a:lstStyle/>
              <a:p>
                <a:pPr algn="ctr"/>
                <a:r>
                  <a:rPr lang="es-CL" sz="4400" b="1" dirty="0">
                    <a:solidFill>
                      <a:srgbClr val="FFFF00"/>
                    </a:solidFill>
                    <a:ea typeface="Times New Roman" panose="02020603050405020304" pitchFamily="18" charset="0"/>
                    <a:cs typeface="Times New Roman" panose="02020603050405020304" pitchFamily="18" charset="0"/>
                  </a:rPr>
                  <a:t>Cf = </a:t>
                </a:r>
                <a14:m>
                  <m:oMath xmlns:m="http://schemas.openxmlformats.org/officeDocument/2006/math">
                    <m:f>
                      <m:fPr>
                        <m:ctrlPr>
                          <a:rPr lang="es-ES" sz="4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4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4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𝝉</m:t>
                            </m:r>
                          </m:e>
                          <m:sub>
                            <m:r>
                              <a:rPr lang="es-ES" sz="4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𝒔</m:t>
                            </m:r>
                          </m:sub>
                        </m:sSub>
                      </m:num>
                      <m:den>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𝝆</m:t>
                        </m:r>
                        <m:sSubSup>
                          <m:sSubSupPr>
                            <m:ctrlP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𝒖</m:t>
                            </m:r>
                          </m:e>
                          <m:sub>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up>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𝟐</m:t>
                            </m:r>
                          </m:sup>
                        </m:sSubSup>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4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𝟐</m:t>
                        </m:r>
                      </m:den>
                    </m:f>
                    <m:r>
                      <a:rPr lang="es-CL" sz="4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oMath>
                </a14:m>
                <a:endParaRPr lang="es-CL" sz="4400" dirty="0"/>
              </a:p>
            </p:txBody>
          </p:sp>
        </mc:Choice>
        <mc:Fallback>
          <p:sp>
            <p:nvSpPr>
              <p:cNvPr id="8" name="CuadroTexto 7">
                <a:extLst>
                  <a:ext uri="{FF2B5EF4-FFF2-40B4-BE49-F238E27FC236}">
                    <a16:creationId xmlns:a16="http://schemas.microsoft.com/office/drawing/2014/main" id="{A885A83A-F148-4B7C-85F6-365C38B213A8}"/>
                  </a:ext>
                </a:extLst>
              </p:cNvPr>
              <p:cNvSpPr txBox="1">
                <a:spLocks noRot="1" noChangeAspect="1" noMove="1" noResize="1" noEditPoints="1" noAdjustHandles="1" noChangeArrowheads="1" noChangeShapeType="1" noTextEdit="1"/>
              </p:cNvSpPr>
              <p:nvPr/>
            </p:nvSpPr>
            <p:spPr>
              <a:xfrm>
                <a:off x="1498600" y="4798505"/>
                <a:ext cx="3652044" cy="1090042"/>
              </a:xfrm>
              <a:prstGeom prst="rect">
                <a:avLst/>
              </a:prstGeom>
              <a:blipFill>
                <a:blip r:embed="rId3"/>
                <a:stretch>
                  <a:fillRect l="-835" t="-3352" b="-4469"/>
                </a:stretch>
              </a:blipFill>
            </p:spPr>
            <p:txBody>
              <a:bodyPr/>
              <a:lstStyle/>
              <a:p>
                <a:r>
                  <a:rPr lang="es-CL">
                    <a:noFill/>
                  </a:rPr>
                  <a:t> </a:t>
                </a:r>
              </a:p>
            </p:txBody>
          </p:sp>
        </mc:Fallback>
      </mc:AlternateContent>
    </p:spTree>
    <p:extLst>
      <p:ext uri="{BB962C8B-B14F-4D97-AF65-F5344CB8AC3E}">
        <p14:creationId xmlns:p14="http://schemas.microsoft.com/office/powerpoint/2010/main" val="2048777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C03D8-982F-4145-AAD4-BAD2EEBB919F}"/>
              </a:ext>
            </a:extLst>
          </p:cNvPr>
          <p:cNvSpPr>
            <a:spLocks noGrp="1"/>
          </p:cNvSpPr>
          <p:nvPr>
            <p:ph type="title"/>
          </p:nvPr>
        </p:nvSpPr>
        <p:spPr/>
        <p:txBody>
          <a:bodyPr/>
          <a:lstStyle/>
          <a:p>
            <a:endParaRPr lang="es-CL"/>
          </a:p>
        </p:txBody>
      </p:sp>
      <p:pic>
        <p:nvPicPr>
          <p:cNvPr id="4" name="Imagen 3">
            <a:extLst>
              <a:ext uri="{FF2B5EF4-FFF2-40B4-BE49-F238E27FC236}">
                <a16:creationId xmlns:a16="http://schemas.microsoft.com/office/drawing/2014/main" id="{A6D9143A-4FA7-44EE-9782-F4FC97E0B2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74196" y="1964680"/>
            <a:ext cx="6043611" cy="2719088"/>
          </a:xfrm>
          <a:prstGeom prst="rect">
            <a:avLst/>
          </a:prstGeom>
          <a:noFill/>
          <a:ln>
            <a:noFill/>
          </a:ln>
        </p:spPr>
      </p:pic>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8D15B3B5-08E7-4854-8D26-20815950AF56}"/>
                  </a:ext>
                </a:extLst>
              </p:cNvPr>
              <p:cNvSpPr/>
              <p:nvPr/>
            </p:nvSpPr>
            <p:spPr>
              <a:xfrm>
                <a:off x="2800351" y="5072063"/>
                <a:ext cx="6557962" cy="1420645"/>
              </a:xfrm>
              <a:prstGeom prst="rect">
                <a:avLst/>
              </a:prstGeom>
            </p:spPr>
            <p:txBody>
              <a:bodyPr wrap="square">
                <a:spAutoFit/>
              </a:bodyPr>
              <a:lstStyle/>
              <a:p>
                <a:pPr algn="ctr">
                  <a:lnSpc>
                    <a:spcPct val="107000"/>
                  </a:lnSpc>
                  <a:spcAft>
                    <a:spcPts val="800"/>
                  </a:spcAft>
                </a:pPr>
                <a14:m>
                  <m:oMath xmlns:m="http://schemas.openxmlformats.org/officeDocument/2006/math">
                    <m:sSub>
                      <m:sSubPr>
                        <m:ctrlP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𝝉</m:t>
                        </m:r>
                      </m:e>
                      <m:sub>
                        <m: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𝒚𝒙</m:t>
                        </m:r>
                      </m:sub>
                    </m:sSub>
                    <m: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𝑭</m:t>
                        </m:r>
                      </m:num>
                      <m:den>
                        <m:r>
                          <a:rPr lang="es-CL" sz="24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𝑨</m:t>
                        </m:r>
                      </m:den>
                    </m:f>
                  </m:oMath>
                </a14:m>
                <a:r>
                  <a:rPr lang="es-CL"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𝝉</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𝒆𝒔𝒇𝒖𝒆𝒓𝒛𝒐</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𝒅𝒆</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𝒄𝒐𝒓𝒕𝒆</m:t>
                    </m:r>
                  </m:oMath>
                </a14:m>
                <a:endParaRPr lang="es-CL"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F: fuerza requerida para mantener en movimiento la placa a velocidad “v”</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 name="Rectángulo 4">
                <a:extLst>
                  <a:ext uri="{FF2B5EF4-FFF2-40B4-BE49-F238E27FC236}">
                    <a16:creationId xmlns:a16="http://schemas.microsoft.com/office/drawing/2014/main" id="{8D15B3B5-08E7-4854-8D26-20815950AF56}"/>
                  </a:ext>
                </a:extLst>
              </p:cNvPr>
              <p:cNvSpPr>
                <a:spLocks noRot="1" noChangeAspect="1" noMove="1" noResize="1" noEditPoints="1" noAdjustHandles="1" noChangeArrowheads="1" noChangeShapeType="1" noTextEdit="1"/>
              </p:cNvSpPr>
              <p:nvPr/>
            </p:nvSpPr>
            <p:spPr>
              <a:xfrm>
                <a:off x="2800351" y="5072063"/>
                <a:ext cx="6557962" cy="1420645"/>
              </a:xfrm>
              <a:prstGeom prst="rect">
                <a:avLst/>
              </a:prstGeom>
              <a:blipFill>
                <a:blip r:embed="rId3"/>
                <a:stretch>
                  <a:fillRect b="-5150"/>
                </a:stretch>
              </a:blipFill>
            </p:spPr>
            <p:txBody>
              <a:bodyPr/>
              <a:lstStyle/>
              <a:p>
                <a:r>
                  <a:rPr lang="es-CL">
                    <a:noFill/>
                  </a:rPr>
                  <a:t> </a:t>
                </a:r>
              </a:p>
            </p:txBody>
          </p:sp>
        </mc:Fallback>
      </mc:AlternateContent>
    </p:spTree>
    <p:extLst>
      <p:ext uri="{BB962C8B-B14F-4D97-AF65-F5344CB8AC3E}">
        <p14:creationId xmlns:p14="http://schemas.microsoft.com/office/powerpoint/2010/main" val="259481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ángulo 3">
                <a:extLst>
                  <a:ext uri="{FF2B5EF4-FFF2-40B4-BE49-F238E27FC236}">
                    <a16:creationId xmlns:a16="http://schemas.microsoft.com/office/drawing/2014/main" id="{0159A613-268F-429B-B5FB-56402ABEDA3B}"/>
                  </a:ext>
                </a:extLst>
              </p:cNvPr>
              <p:cNvSpPr/>
              <p:nvPr/>
            </p:nvSpPr>
            <p:spPr>
              <a:xfrm>
                <a:off x="928688" y="386952"/>
                <a:ext cx="10329862" cy="6169189"/>
              </a:xfrm>
              <a:prstGeom prst="rect">
                <a:avLst/>
              </a:prstGeom>
            </p:spPr>
            <p:txBody>
              <a:bodyPr wrap="square">
                <a:spAutoFit/>
              </a:bodyPr>
              <a:lstStyle/>
              <a:p>
                <a:pPr algn="just">
                  <a:lnSpc>
                    <a:spcPct val="107000"/>
                  </a:lnSpc>
                  <a:spcAft>
                    <a:spcPts val="800"/>
                  </a:spcAft>
                </a:pPr>
                <a:r>
                  <a:rPr lang="es-CL" sz="2000" b="1" i="1" dirty="0">
                    <a:latin typeface="Times New Roman" panose="02020603050405020304" pitchFamily="18" charset="0"/>
                    <a:ea typeface="Times New Roman" panose="02020603050405020304" pitchFamily="18" charset="0"/>
                    <a:cs typeface="Times New Roman" panose="02020603050405020304" pitchFamily="18" charset="0"/>
                  </a:rPr>
                  <a:t>En régimen permanente </a:t>
                </a: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el esfuerzo de corte vale:</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𝒚𝒙</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en que μ es la </a:t>
                </a:r>
                <a:r>
                  <a:rPr lang="es-CL"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s-CL" sz="20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viscosidad dinámica del fluido”</a:t>
                </a:r>
              </a:p>
              <a:p>
                <a:pPr algn="just">
                  <a:lnSpc>
                    <a:spcPct val="107000"/>
                  </a:lnSpc>
                  <a:spcAft>
                    <a:spcPts val="800"/>
                  </a:spcAft>
                </a:pP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En general para cualquier punto en el interior del fluido en </a:t>
                </a:r>
                <a:r>
                  <a:rPr lang="es-CL" sz="2000" i="1" dirty="0">
                    <a:latin typeface="Times New Roman" panose="02020603050405020304" pitchFamily="18" charset="0"/>
                    <a:ea typeface="Times New Roman" panose="02020603050405020304" pitchFamily="18" charset="0"/>
                    <a:cs typeface="Times New Roman" panose="02020603050405020304" pitchFamily="18" charset="0"/>
                  </a:rPr>
                  <a:t>r</a:t>
                </a:r>
                <a:r>
                  <a:rPr lang="es-CL" sz="2000" b="1" i="1" dirty="0">
                    <a:latin typeface="Times New Roman" panose="02020603050405020304" pitchFamily="18" charset="0"/>
                    <a:ea typeface="Times New Roman" panose="02020603050405020304" pitchFamily="18" charset="0"/>
                    <a:cs typeface="Times New Roman" panose="02020603050405020304" pitchFamily="18" charset="0"/>
                  </a:rPr>
                  <a:t>égimen </a:t>
                </a:r>
                <a:r>
                  <a:rPr lang="es-CL" sz="2000" b="1" i="1" dirty="0" err="1">
                    <a:latin typeface="Times New Roman" panose="02020603050405020304" pitchFamily="18" charset="0"/>
                    <a:ea typeface="Times New Roman" panose="02020603050405020304" pitchFamily="18" charset="0"/>
                    <a:cs typeface="Times New Roman" panose="02020603050405020304" pitchFamily="18" charset="0"/>
                  </a:rPr>
                  <a:t>transiente</a:t>
                </a:r>
                <a:r>
                  <a:rPr lang="es-CL" sz="2000" b="1" i="1" dirty="0">
                    <a:latin typeface="Times New Roman" panose="02020603050405020304" pitchFamily="18" charset="0"/>
                    <a:ea typeface="Times New Roman" panose="02020603050405020304" pitchFamily="18" charset="0"/>
                    <a:cs typeface="Times New Roman" panose="02020603050405020304" pitchFamily="18" charset="0"/>
                  </a:rPr>
                  <a:t> </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se tiene: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𝒚𝒙</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sz="20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Ecuación de viscosidad de Newton</a:t>
                </a:r>
              </a:p>
              <a:p>
                <a:pPr algn="just">
                  <a:lnSpc>
                    <a:spcPct val="107000"/>
                  </a:lnSpc>
                  <a:spcAft>
                    <a:spcPts val="800"/>
                  </a:spcAft>
                </a:pPr>
                <a:endParaRPr lang="es-CL" sz="10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Esta ecuación es empírica y fenomenológica. En esta ecuación: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La gradiente es de velocidad con respecto a la posición</a:t>
                </a:r>
                <a:endParaRPr lang="es-CL" sz="20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El coeficiente de proporcionalidad es la viscosidad μ</a:t>
                </a:r>
                <a:endParaRPr lang="es-CL" sz="2000" dirty="0">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Las unidades de μ son </a:t>
                </a:r>
                <a14:m>
                  <m:oMath xmlns:m="http://schemas.openxmlformats.org/officeDocument/2006/math">
                    <m:d>
                      <m:dPr>
                        <m:begChr m:val="["/>
                        <m:endChr m:val="]"/>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𝑀</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𝐿</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e>
                    </m:d>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𝑔𝑟</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𝑐𝑚</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𝑠𝑒𝑔</m:t>
                            </m:r>
                          </m:den>
                        </m:f>
                      </m:e>
                    </m:d>
                  </m:oMath>
                </a14:m>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La viscosidad cinemática está definida como: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14:m>
                  <m:oMath xmlns:m="http://schemas.openxmlformats.org/officeDocument/2006/math">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𝝂</m:t>
                    </m:r>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den>
                    </m:f>
                  </m:oMath>
                </a14:m>
                <a:r>
                  <a:rPr lang="es-CL"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Unidades: </a:t>
                </a:r>
                <a14:m>
                  <m:oMath xmlns:m="http://schemas.openxmlformats.org/officeDocument/2006/math">
                    <m:d>
                      <m:dPr>
                        <m:begChr m:val="["/>
                        <m:endChr m:val="]"/>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𝐿</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e>
                    </m:d>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𝑐𝑚</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𝑠𝑒𝑔</m:t>
                            </m:r>
                          </m:den>
                        </m:f>
                      </m:e>
                    </m:d>
                  </m:oMath>
                </a14:m>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ángulo 3">
                <a:extLst>
                  <a:ext uri="{FF2B5EF4-FFF2-40B4-BE49-F238E27FC236}">
                    <a16:creationId xmlns:a16="http://schemas.microsoft.com/office/drawing/2014/main" id="{0159A613-268F-429B-B5FB-56402ABEDA3B}"/>
                  </a:ext>
                </a:extLst>
              </p:cNvPr>
              <p:cNvSpPr>
                <a:spLocks noRot="1" noChangeAspect="1" noMove="1" noResize="1" noEditPoints="1" noAdjustHandles="1" noChangeArrowheads="1" noChangeShapeType="1" noTextEdit="1"/>
              </p:cNvSpPr>
              <p:nvPr/>
            </p:nvSpPr>
            <p:spPr>
              <a:xfrm>
                <a:off x="928688" y="386952"/>
                <a:ext cx="10329862" cy="6169189"/>
              </a:xfrm>
              <a:prstGeom prst="rect">
                <a:avLst/>
              </a:prstGeom>
              <a:blipFill>
                <a:blip r:embed="rId2"/>
                <a:stretch>
                  <a:fillRect l="-590" t="-494"/>
                </a:stretch>
              </a:blipFill>
            </p:spPr>
            <p:txBody>
              <a:bodyPr/>
              <a:lstStyle/>
              <a:p>
                <a:r>
                  <a:rPr lang="es-CL">
                    <a:noFill/>
                  </a:rPr>
                  <a:t> </a:t>
                </a:r>
              </a:p>
            </p:txBody>
          </p:sp>
        </mc:Fallback>
      </mc:AlternateContent>
    </p:spTree>
    <p:extLst>
      <p:ext uri="{BB962C8B-B14F-4D97-AF65-F5344CB8AC3E}">
        <p14:creationId xmlns:p14="http://schemas.microsoft.com/office/powerpoint/2010/main" val="122126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0EFE4-DEA9-4D1B-A963-B3E6AF1F5B5C}"/>
              </a:ext>
            </a:extLst>
          </p:cNvPr>
          <p:cNvSpPr>
            <a:spLocks noGrp="1"/>
          </p:cNvSpPr>
          <p:nvPr>
            <p:ph type="title"/>
          </p:nvPr>
        </p:nvSpPr>
        <p:spPr/>
        <p:txBody>
          <a:bodyPr/>
          <a:lstStyle/>
          <a:p>
            <a:r>
              <a:rPr lang="es-CL" dirty="0"/>
              <a:t>Capa límite de concentración</a:t>
            </a:r>
          </a:p>
        </p:txBody>
      </p:sp>
      <p:sp>
        <p:nvSpPr>
          <p:cNvPr id="3" name="Marcador de contenido 2">
            <a:extLst>
              <a:ext uri="{FF2B5EF4-FFF2-40B4-BE49-F238E27FC236}">
                <a16:creationId xmlns:a16="http://schemas.microsoft.com/office/drawing/2014/main" id="{517BBDFE-5593-429C-BB6B-F9B4C116D788}"/>
              </a:ext>
            </a:extLst>
          </p:cNvPr>
          <p:cNvSpPr>
            <a:spLocks noGrp="1"/>
          </p:cNvSpPr>
          <p:nvPr>
            <p:ph idx="1"/>
          </p:nvPr>
        </p:nvSpPr>
        <p:spPr/>
        <p:txBody>
          <a:bodyPr/>
          <a:lstStyle/>
          <a:p>
            <a:r>
              <a:rPr lang="es-CL" dirty="0"/>
              <a:t>Consideremos la evaporación del agua desde una superficie mojada.</a:t>
            </a:r>
          </a:p>
          <a:p>
            <a:r>
              <a:rPr lang="es-CL" dirty="0"/>
              <a:t>La concentración de agua en la superficie (C</a:t>
            </a:r>
            <a:r>
              <a:rPr lang="es-CL" baseline="-25000" dirty="0"/>
              <a:t>s</a:t>
            </a:r>
            <a:r>
              <a:rPr lang="es-CL" dirty="0"/>
              <a:t>) será de 100% mientras que la concentración de agua en la atmósfera será </a:t>
            </a:r>
            <a:r>
              <a:rPr lang="es-CL" dirty="0" err="1"/>
              <a:t>C</a:t>
            </a:r>
            <a:r>
              <a:rPr lang="es-CL" baseline="-25000" dirty="0" err="1"/>
              <a:t>atm</a:t>
            </a:r>
            <a:r>
              <a:rPr lang="es-CL" dirty="0"/>
              <a:t>.</a:t>
            </a:r>
          </a:p>
          <a:p>
            <a:r>
              <a:rPr lang="es-CL" dirty="0"/>
              <a:t>Entonces podemos definir una capa límite </a:t>
            </a:r>
            <a:r>
              <a:rPr lang="es-CL" dirty="0" err="1">
                <a:latin typeface="Symbol" panose="05050102010706020507" pitchFamily="18" charset="2"/>
              </a:rPr>
              <a:t>d</a:t>
            </a:r>
            <a:r>
              <a:rPr lang="es-CL" baseline="-25000" dirty="0" err="1"/>
              <a:t>c</a:t>
            </a:r>
            <a:r>
              <a:rPr lang="es-CL" dirty="0"/>
              <a:t> como una distancia a la superficie donde (C</a:t>
            </a:r>
            <a:r>
              <a:rPr lang="es-CL" baseline="-25000" dirty="0"/>
              <a:t>s</a:t>
            </a:r>
            <a:r>
              <a:rPr lang="es-CL" dirty="0"/>
              <a:t>-C)/(C</a:t>
            </a:r>
            <a:r>
              <a:rPr lang="es-CL" baseline="-25000" dirty="0"/>
              <a:t>s</a:t>
            </a:r>
            <a:r>
              <a:rPr lang="es-CL" dirty="0"/>
              <a:t>-</a:t>
            </a:r>
            <a:r>
              <a:rPr lang="es-CL" dirty="0" err="1"/>
              <a:t>C</a:t>
            </a:r>
            <a:r>
              <a:rPr lang="es-CL" baseline="-25000" dirty="0" err="1"/>
              <a:t>atm</a:t>
            </a:r>
            <a:r>
              <a:rPr lang="es-CL" dirty="0"/>
              <a:t>) = 0.99</a:t>
            </a:r>
          </a:p>
          <a:p>
            <a:endParaRPr lang="es-CL" dirty="0"/>
          </a:p>
        </p:txBody>
      </p:sp>
      <p:pic>
        <p:nvPicPr>
          <p:cNvPr id="4" name="Imagen 3">
            <a:extLst>
              <a:ext uri="{FF2B5EF4-FFF2-40B4-BE49-F238E27FC236}">
                <a16:creationId xmlns:a16="http://schemas.microsoft.com/office/drawing/2014/main" id="{5736581D-210E-418B-A467-2CECB614B6D2}"/>
              </a:ext>
            </a:extLst>
          </p:cNvPr>
          <p:cNvPicPr>
            <a:picLocks noChangeAspect="1"/>
          </p:cNvPicPr>
          <p:nvPr/>
        </p:nvPicPr>
        <p:blipFill rotWithShape="1">
          <a:blip r:embed="rId2"/>
          <a:srcRect r="45706" b="72351"/>
          <a:stretch/>
        </p:blipFill>
        <p:spPr>
          <a:xfrm>
            <a:off x="6377338" y="4263676"/>
            <a:ext cx="5814662" cy="2613259"/>
          </a:xfrm>
          <a:prstGeom prst="rect">
            <a:avLst/>
          </a:prstGeom>
        </p:spPr>
      </p:pic>
    </p:spTree>
    <p:extLst>
      <p:ext uri="{BB962C8B-B14F-4D97-AF65-F5344CB8AC3E}">
        <p14:creationId xmlns:p14="http://schemas.microsoft.com/office/powerpoint/2010/main" val="114402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14412" y="743160"/>
                <a:ext cx="10689908" cy="5689186"/>
              </a:xfrm>
              <a:prstGeom prst="rect">
                <a:avLst/>
              </a:prstGeom>
            </p:spPr>
            <p:txBody>
              <a:bodyPr wrap="square">
                <a:spAutoFit/>
              </a:bodyPr>
              <a:lstStyle/>
              <a:p>
                <a:pPr marL="457200" algn="just">
                  <a:lnSpc>
                    <a:spcPct val="107000"/>
                  </a:lnSpc>
                </a:pPr>
                <a:r>
                  <a:rPr lang="es-CL" sz="2000" b="1" i="1" dirty="0">
                    <a:ea typeface="Times New Roman" panose="02020603050405020304" pitchFamily="18" charset="0"/>
                    <a:cs typeface="Times New Roman" panose="02020603050405020304" pitchFamily="18" charset="0"/>
                  </a:rPr>
                  <a:t>En este caso nos interesa determinar la transferencia de masa por convección (flujo). En régimen permanente, </a:t>
                </a:r>
                <a:r>
                  <a:rPr lang="es-CL" sz="2000" b="1" dirty="0">
                    <a:ea typeface="Times New Roman" panose="02020603050405020304" pitchFamily="18" charset="0"/>
                    <a:cs typeface="Times New Roman" panose="02020603050405020304" pitchFamily="18" charset="0"/>
                  </a:rPr>
                  <a:t>éste se puede expresar en la forma:</a:t>
                </a:r>
                <a:endParaRPr lang="es-CL" sz="2000" b="1" dirty="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 xmlns:m="http://schemas.openxmlformats.org/officeDocument/2006/math">
                    <m:sSubSup>
                      <m:sSub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ES" sz="2400" b="1" i="1" smtClean="0">
                                <a:latin typeface="Cambria Math" panose="02040503050406030204" pitchFamily="18" charset="0"/>
                                <a:ea typeface="Times New Roman" panose="02020603050405020304" pitchFamily="18" charset="0"/>
                                <a:cs typeface="Times New Roman" panose="02020603050405020304" pitchFamily="18" charset="0"/>
                              </a:rPr>
                              <m:t>𝑱</m:t>
                            </m:r>
                          </m:e>
                        </m:acc>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up>
                        <m:r>
                          <a:rPr lang="es-CL" sz="2400" b="1" i="1">
                            <a:latin typeface="Cambria Math" panose="02040503050406030204" pitchFamily="18" charset="0"/>
                            <a:ea typeface="Times New Roman" panose="02020603050405020304" pitchFamily="18" charset="0"/>
                            <a:cs typeface="Times New Roman" panose="02020603050405020304" pitchFamily="18" charset="0"/>
                          </a:rPr>
                          <m:t>𝒊</m:t>
                        </m:r>
                      </m:sup>
                    </m:sSubSup>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𝒎</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𝑨</m:t>
                                </m:r>
                              </m:den>
                            </m:f>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donde:       </a:t>
                </a:r>
                <a14:m>
                  <m:oMath xmlns:m="http://schemas.openxmlformats.org/officeDocument/2006/math">
                    <m:sSubSup>
                      <m:sSub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000" i="1">
                                <a:latin typeface="Cambria Math" panose="02040503050406030204" pitchFamily="18" charset="0"/>
                                <a:ea typeface="Times New Roman" panose="02020603050405020304" pitchFamily="18" charset="0"/>
                                <a:cs typeface="Times New Roman" panose="02020603050405020304" pitchFamily="18" charset="0"/>
                              </a:rPr>
                              <m:t>𝜂</m:t>
                            </m:r>
                          </m:e>
                        </m:acc>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𝑦</m:t>
                        </m:r>
                      </m:sub>
                      <m:sup>
                        <m:r>
                          <a:rPr lang="es-CL" sz="2000" i="1">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flujo de  i  en la dirección y</a:t>
                </a:r>
              </a:p>
              <a:p>
                <a:pPr marL="457200" algn="just">
                  <a:lnSpc>
                    <a:spcPct val="107000"/>
                  </a:lnSpc>
                </a:pPr>
                <a:endParaRPr lang="es-CL" sz="2000" dirty="0">
                  <a:ea typeface="Calibri" panose="020F0502020204030204" pitchFamily="34" charset="0"/>
                  <a:cs typeface="Times New Roman" panose="02020603050405020304" pitchFamily="18" charset="0"/>
                </a:endParaRPr>
              </a:p>
              <a:p>
                <a:pPr marL="457200" algn="just">
                  <a:lnSpc>
                    <a:spcPct val="107000"/>
                  </a:lnSpc>
                </a:pPr>
                <a:r>
                  <a:rPr lang="es-CL" sz="2000" dirty="0">
                    <a:ea typeface="Times New Roman" panose="02020603050405020304" pitchFamily="18" charset="0"/>
                    <a:cs typeface="Times New Roman" panose="02020603050405020304" pitchFamily="18" charset="0"/>
                  </a:rPr>
                  <a:t>D es el coeficiente de proporcionalidad denominado </a:t>
                </a:r>
                <a:r>
                  <a:rPr lang="es-CL" sz="2000" b="1" i="1" dirty="0">
                    <a:ea typeface="Times New Roman" panose="02020603050405020304" pitchFamily="18" charset="0"/>
                    <a:cs typeface="Times New Roman" panose="02020603050405020304" pitchFamily="18" charset="0"/>
                  </a:rPr>
                  <a:t>“coeficiente de difusión”</a:t>
                </a:r>
                <a:endParaRPr lang="es-CL" sz="2000" b="1" dirty="0">
                  <a:ea typeface="Calibri" panose="020F0502020204030204" pitchFamily="34" charset="0"/>
                  <a:cs typeface="Times New Roman" panose="02020603050405020304" pitchFamily="18" charset="0"/>
                </a:endParaRPr>
              </a:p>
              <a:p>
                <a:pPr marL="457200" algn="just">
                  <a:lnSpc>
                    <a:spcPct val="107000"/>
                  </a:lnSpc>
                </a:pPr>
                <a:r>
                  <a:rPr lang="es-CL" sz="2000" i="1" dirty="0">
                    <a:ea typeface="Times New Roman" panose="02020603050405020304" pitchFamily="18" charset="0"/>
                    <a:cs typeface="Times New Roman" panose="02020603050405020304" pitchFamily="18" charset="0"/>
                  </a:rPr>
                  <a:t> </a:t>
                </a:r>
                <a:endParaRPr lang="es-CL" sz="2000" dirty="0">
                  <a:ea typeface="Calibri" panose="020F0502020204030204" pitchFamily="34" charset="0"/>
                  <a:cs typeface="Times New Roman" panose="02020603050405020304" pitchFamily="18" charset="0"/>
                </a:endParaRPr>
              </a:p>
              <a:p>
                <a:pPr marL="457200" algn="just">
                  <a:lnSpc>
                    <a:spcPct val="107000"/>
                  </a:lnSpc>
                </a:pPr>
                <a:r>
                  <a:rPr lang="es-CL" sz="2000" b="1" dirty="0">
                    <a:ea typeface="Times New Roman" panose="02020603050405020304" pitchFamily="18" charset="0"/>
                    <a:cs typeface="Times New Roman" panose="02020603050405020304" pitchFamily="18" charset="0"/>
                  </a:rPr>
                  <a:t>Para cualquier punto entre las superficies, en </a:t>
                </a:r>
                <a:r>
                  <a:rPr lang="es-CL" sz="2000" b="1" i="1" dirty="0">
                    <a:ea typeface="Times New Roman" panose="02020603050405020304" pitchFamily="18" charset="0"/>
                    <a:cs typeface="Times New Roman" panose="02020603050405020304" pitchFamily="18" charset="0"/>
                  </a:rPr>
                  <a:t>régimen </a:t>
                </a:r>
                <a:r>
                  <a:rPr lang="es-CL" sz="2000" b="1" i="1" dirty="0" err="1">
                    <a:ea typeface="Times New Roman" panose="02020603050405020304" pitchFamily="18" charset="0"/>
                    <a:cs typeface="Times New Roman" panose="02020603050405020304" pitchFamily="18" charset="0"/>
                  </a:rPr>
                  <a:t>transiente</a:t>
                </a:r>
                <a:r>
                  <a:rPr lang="es-CL" sz="2000" b="1" dirty="0">
                    <a:ea typeface="Times New Roman" panose="02020603050405020304" pitchFamily="18" charset="0"/>
                    <a:cs typeface="Times New Roman" panose="02020603050405020304" pitchFamily="18" charset="0"/>
                  </a:rPr>
                  <a:t> se tiene:</a:t>
                </a:r>
                <a:endParaRPr lang="es-CL" sz="2000" b="1" dirty="0">
                  <a:ea typeface="Calibri" panose="020F0502020204030204" pitchFamily="34" charset="0"/>
                  <a:cs typeface="Times New Roman" panose="02020603050405020304" pitchFamily="18" charset="0"/>
                </a:endParaRPr>
              </a:p>
              <a:p>
                <a:pPr marL="457200" algn="just">
                  <a:lnSpc>
                    <a:spcPct val="107000"/>
                  </a:lnSpc>
                </a:pPr>
                <a:r>
                  <a:rPr lang="es-CL" sz="2000" dirty="0">
                    <a:ea typeface="Times New Roman" panose="02020603050405020304" pitchFamily="18" charset="0"/>
                    <a:cs typeface="Times New Roman" panose="02020603050405020304" pitchFamily="18" charset="0"/>
                  </a:rPr>
                  <a:t> </a:t>
                </a:r>
                <a:endParaRPr lang="es-CL" sz="2000" dirty="0">
                  <a:ea typeface="Calibri" panose="020F0502020204030204" pitchFamily="34" charset="0"/>
                  <a:cs typeface="Times New Roman" panose="02020603050405020304" pitchFamily="18" charset="0"/>
                </a:endParaRPr>
              </a:p>
              <a:p>
                <a:pPr marL="457200" algn="just">
                  <a:lnSpc>
                    <a:spcPct val="107000"/>
                  </a:lnSpc>
                </a:pPr>
                <a14:m>
                  <m:oMath xmlns:m="http://schemas.openxmlformats.org/officeDocument/2006/math">
                    <m:sSubSup>
                      <m:sSub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ES" sz="2400" b="1" i="1" smtClean="0">
                                <a:latin typeface="Cambria Math" panose="02040503050406030204" pitchFamily="18" charset="0"/>
                                <a:ea typeface="Times New Roman" panose="02020603050405020304" pitchFamily="18" charset="0"/>
                                <a:cs typeface="Times New Roman" panose="02020603050405020304" pitchFamily="18" charset="0"/>
                              </a:rPr>
                              <m:t>𝑱</m:t>
                            </m:r>
                          </m:e>
                        </m:acc>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up>
                        <m:r>
                          <a:rPr lang="es-CL" sz="2400" b="1" i="1">
                            <a:latin typeface="Cambria Math" panose="02040503050406030204" pitchFamily="18" charset="0"/>
                            <a:ea typeface="Times New Roman" panose="02020603050405020304" pitchFamily="18" charset="0"/>
                            <a:cs typeface="Times New Roman" panose="02020603050405020304" pitchFamily="18" charset="0"/>
                          </a:rPr>
                          <m:t>𝒊</m:t>
                        </m:r>
                      </m:sup>
                    </m:sSubSup>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𝒎</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𝑨</m:t>
                                </m:r>
                              </m:den>
                            </m:f>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ea typeface="Times New Roman" panose="02020603050405020304" pitchFamily="18" charset="0"/>
                    <a:cs typeface="Times New Roman" panose="02020603050405020304" pitchFamily="18" charset="0"/>
                  </a:rPr>
                  <a:t>Esta es la denominada ecuación de difusión de </a:t>
                </a:r>
                <a:r>
                  <a:rPr lang="es-CL" sz="2000" dirty="0" err="1">
                    <a:ea typeface="Times New Roman" panose="02020603050405020304" pitchFamily="18" charset="0"/>
                    <a:cs typeface="Times New Roman" panose="02020603050405020304" pitchFamily="18" charset="0"/>
                  </a:rPr>
                  <a:t>Fick</a:t>
                </a:r>
                <a:r>
                  <a:rPr lang="es-CL" sz="2000" dirty="0">
                    <a:ea typeface="Times New Roman" panose="02020603050405020304" pitchFamily="18" charset="0"/>
                    <a:cs typeface="Times New Roman" panose="02020603050405020304" pitchFamily="18" charset="0"/>
                  </a:rPr>
                  <a:t>  o “Primera Ley de </a:t>
                </a:r>
                <a:r>
                  <a:rPr lang="es-CL" sz="2000" dirty="0" err="1">
                    <a:ea typeface="Times New Roman" panose="02020603050405020304" pitchFamily="18" charset="0"/>
                    <a:cs typeface="Times New Roman" panose="02020603050405020304" pitchFamily="18" charset="0"/>
                  </a:rPr>
                  <a:t>Fick</a:t>
                </a:r>
                <a:r>
                  <a:rPr lang="es-CL" sz="2000" dirty="0">
                    <a:ea typeface="Times New Roman" panose="02020603050405020304" pitchFamily="18" charset="0"/>
                    <a:cs typeface="Times New Roman" panose="02020603050405020304" pitchFamily="18" charset="0"/>
                  </a:rPr>
                  <a:t>”</a:t>
                </a:r>
                <a:endParaRPr lang="es-CL" sz="2000" dirty="0">
                  <a:ea typeface="Calibri" panose="020F0502020204030204" pitchFamily="34" charset="0"/>
                  <a:cs typeface="Times New Roman" panose="02020603050405020304" pitchFamily="18" charset="0"/>
                </a:endParaRPr>
              </a:p>
              <a:p>
                <a:pPr marL="457200" algn="just">
                  <a:lnSpc>
                    <a:spcPct val="107000"/>
                  </a:lnSpc>
                </a:pPr>
                <a:r>
                  <a:rPr lang="es-CL" sz="2000" dirty="0">
                    <a:ea typeface="Times New Roman" panose="02020603050405020304" pitchFamily="18" charset="0"/>
                    <a:cs typeface="Times New Roman" panose="02020603050405020304" pitchFamily="18" charset="0"/>
                  </a:rPr>
                  <a:t> </a:t>
                </a:r>
                <a:endParaRPr lang="es-CL" sz="2000" dirty="0">
                  <a:ea typeface="Calibri" panose="020F0502020204030204" pitchFamily="34" charset="0"/>
                  <a:cs typeface="Times New Roman" panose="02020603050405020304" pitchFamily="18" charset="0"/>
                </a:endParaRPr>
              </a:p>
              <a:p>
                <a:pPr marL="457200" algn="just">
                  <a:lnSpc>
                    <a:spcPct val="107000"/>
                  </a:lnSpc>
                  <a:spcAft>
                    <a:spcPts val="800"/>
                  </a:spcAft>
                </a:pPr>
                <a:r>
                  <a:rPr lang="es-CL" sz="2000" dirty="0">
                    <a:ea typeface="Times New Roman" panose="02020603050405020304" pitchFamily="18" charset="0"/>
                    <a:cs typeface="Times New Roman" panose="02020603050405020304" pitchFamily="18" charset="0"/>
                  </a:rPr>
                  <a:t>D tiene dimensiones  </a:t>
                </a:r>
                <a14:m>
                  <m:oMath xmlns:m="http://schemas.openxmlformats.org/officeDocument/2006/math">
                    <m:d>
                      <m:dPr>
                        <m:begChr m:val="["/>
                        <m:endChr m:val="]"/>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𝐿</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e>
                    </m:d>
                  </m:oMath>
                </a14:m>
                <a:r>
                  <a:rPr lang="es-CL" sz="2000" dirty="0">
                    <a:ea typeface="Times New Roman" panose="02020603050405020304" pitchFamily="18" charset="0"/>
                    <a:cs typeface="Times New Roman" panose="02020603050405020304" pitchFamily="18" charset="0"/>
                  </a:rPr>
                  <a:t>  →  </a:t>
                </a:r>
                <a14:m>
                  <m:oMath xmlns:m="http://schemas.openxmlformats.org/officeDocument/2006/math">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i="1">
                                    <a:latin typeface="Cambria Math" panose="02040503050406030204" pitchFamily="18" charset="0"/>
                                    <a:ea typeface="Times New Roman" panose="02020603050405020304" pitchFamily="18" charset="0"/>
                                    <a:cs typeface="Times New Roman" panose="02020603050405020304" pitchFamily="18" charset="0"/>
                                  </a:rPr>
                                  <m:t>𝑐𝑚</m:t>
                                </m:r>
                              </m:e>
                              <m:sup>
                                <m:r>
                                  <a:rPr lang="es-CL" sz="20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𝑠𝑒𝑔</m:t>
                            </m:r>
                          </m:den>
                        </m:f>
                      </m:e>
                    </m:d>
                  </m:oMath>
                </a14:m>
                <a:endParaRPr lang="es-CL" sz="2000" dirty="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14412" y="743160"/>
                <a:ext cx="10689908" cy="5689186"/>
              </a:xfrm>
              <a:prstGeom prst="rect">
                <a:avLst/>
              </a:prstGeom>
              <a:blipFill>
                <a:blip r:embed="rId2"/>
                <a:stretch>
                  <a:fillRect t="-536" r="-570"/>
                </a:stretch>
              </a:blipFill>
            </p:spPr>
            <p:txBody>
              <a:bodyPr/>
              <a:lstStyle/>
              <a:p>
                <a:r>
                  <a:rPr lang="es-CL">
                    <a:noFill/>
                  </a:rPr>
                  <a:t> </a:t>
                </a:r>
              </a:p>
            </p:txBody>
          </p:sp>
        </mc:Fallback>
      </mc:AlternateContent>
    </p:spTree>
    <p:extLst>
      <p:ext uri="{BB962C8B-B14F-4D97-AF65-F5344CB8AC3E}">
        <p14:creationId xmlns:p14="http://schemas.microsoft.com/office/powerpoint/2010/main" val="243008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7ACACC7B-EB5D-4311-96EF-90642FE988FD}"/>
                  </a:ext>
                </a:extLst>
              </p:cNvPr>
              <p:cNvSpPr>
                <a:spLocks noGrp="1"/>
              </p:cNvSpPr>
              <p:nvPr>
                <p:ph idx="1"/>
              </p:nvPr>
            </p:nvSpPr>
            <p:spPr>
              <a:xfrm>
                <a:off x="838200" y="279133"/>
                <a:ext cx="10515600" cy="5897830"/>
              </a:xfrm>
            </p:spPr>
            <p:txBody>
              <a:bodyPr>
                <a:normAutofit/>
              </a:bodyPr>
              <a:lstStyle/>
              <a:p>
                <a14:m>
                  <m:oMath xmlns:m="http://schemas.openxmlformats.org/officeDocument/2006/math">
                    <m:sSubSup>
                      <m:sSubSupPr>
                        <m:ctrlPr>
                          <a:rPr lang="es-CL" b="1" i="1" smtClean="0">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b="1" i="1">
                                <a:latin typeface="Cambria Math" panose="02040503050406030204" pitchFamily="18" charset="0"/>
                                <a:ea typeface="Times New Roman" panose="02020603050405020304" pitchFamily="18" charset="0"/>
                                <a:cs typeface="Times New Roman" panose="02020603050405020304" pitchFamily="18" charset="0"/>
                              </a:rPr>
                            </m:ctrlPr>
                          </m:accPr>
                          <m:e>
                            <m:r>
                              <a:rPr lang="es-ES" b="1" i="1" smtClean="0">
                                <a:latin typeface="Cambria Math" panose="02040503050406030204" pitchFamily="18" charset="0"/>
                                <a:ea typeface="Times New Roman" panose="02020603050405020304" pitchFamily="18" charset="0"/>
                                <a:cs typeface="Times New Roman" panose="02020603050405020304" pitchFamily="18" charset="0"/>
                              </a:rPr>
                              <m:t>𝑱</m:t>
                            </m:r>
                          </m:e>
                        </m:acc>
                      </m:e>
                      <m:sub>
                        <m:r>
                          <a:rPr lang="es-CL" b="1" i="1">
                            <a:latin typeface="Cambria Math" panose="02040503050406030204" pitchFamily="18" charset="0"/>
                            <a:ea typeface="Times New Roman" panose="02020603050405020304" pitchFamily="18" charset="0"/>
                            <a:cs typeface="Times New Roman" panose="02020603050405020304" pitchFamily="18" charset="0"/>
                          </a:rPr>
                          <m:t>𝒚</m:t>
                        </m:r>
                      </m:sub>
                      <m:sup>
                        <m:r>
                          <a:rPr lang="es-CL" b="1" i="1">
                            <a:latin typeface="Cambria Math" panose="02040503050406030204" pitchFamily="18" charset="0"/>
                            <a:ea typeface="Times New Roman" panose="02020603050405020304" pitchFamily="18" charset="0"/>
                            <a:cs typeface="Times New Roman" panose="02020603050405020304" pitchFamily="18" charset="0"/>
                          </a:rPr>
                          <m:t>𝒊</m:t>
                        </m:r>
                      </m:sup>
                    </m:sSubSup>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𝒎</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𝑨</m:t>
                                </m:r>
                              </m:den>
                            </m:f>
                          </m:e>
                        </m:d>
                      </m:e>
                      <m:sub>
                        <m:r>
                          <a:rPr lang="es-CL"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b="1" i="1">
                        <a:latin typeface="Cambria Math" panose="02040503050406030204" pitchFamily="18" charset="0"/>
                        <a:ea typeface="Times New Roman" panose="02020603050405020304" pitchFamily="18" charset="0"/>
                        <a:cs typeface="Times New Roman" panose="02020603050405020304" pitchFamily="18" charset="0"/>
                      </a:rPr>
                      <m:t>=− </m:t>
                    </m:r>
                    <m:r>
                      <a:rPr lang="es-CL" b="1" i="1">
                        <a:latin typeface="Cambria Math" panose="02040503050406030204" pitchFamily="18" charset="0"/>
                        <a:ea typeface="Times New Roman" panose="02020603050405020304" pitchFamily="18" charset="0"/>
                        <a:cs typeface="Times New Roman" panose="02020603050405020304" pitchFamily="18" charset="0"/>
                      </a:rPr>
                      <m:t>𝑫</m:t>
                    </m:r>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oMath>
                </a14:m>
                <a:endParaRPr lang="es-CL" dirty="0"/>
              </a:p>
              <a:p>
                <a:r>
                  <a:rPr lang="es-CL" dirty="0"/>
                  <a:t>Esta ecuación relaciona la transferencia de masa a los gradientes de concentración dentro de la capa límite </a:t>
                </a:r>
                <a14:m>
                  <m:oMath xmlns:m="http://schemas.openxmlformats.org/officeDocument/2006/math">
                    <m:f>
                      <m:fPr>
                        <m:ctrlPr>
                          <a:rPr lang="es-CL"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dirty="0"/>
                  <a:t>.</a:t>
                </a:r>
              </a:p>
              <a:p>
                <a:r>
                  <a:rPr lang="es-CL" dirty="0"/>
                  <a:t>Podemos establecer un coeficiente de transferencia de masa por convección h</a:t>
                </a:r>
                <a:r>
                  <a:rPr lang="es-CL" baseline="-25000" dirty="0"/>
                  <a:t>m</a:t>
                </a:r>
                <a:r>
                  <a:rPr lang="es-CL" dirty="0"/>
                  <a:t> de tal manera que</a:t>
                </a:r>
              </a:p>
              <a:p>
                <a14:m>
                  <m:oMath xmlns:m="http://schemas.openxmlformats.org/officeDocument/2006/math">
                    <m:sSubSup>
                      <m:sSubSup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b="1" i="1">
                                <a:latin typeface="Cambria Math" panose="02040503050406030204" pitchFamily="18" charset="0"/>
                                <a:ea typeface="Times New Roman" panose="02020603050405020304" pitchFamily="18" charset="0"/>
                                <a:cs typeface="Times New Roman" panose="02020603050405020304" pitchFamily="18" charset="0"/>
                              </a:rPr>
                            </m:ctrlPr>
                          </m:accPr>
                          <m:e>
                            <m:r>
                              <a:rPr lang="es-CL" b="1" i="1">
                                <a:latin typeface="Cambria Math" panose="02040503050406030204" pitchFamily="18" charset="0"/>
                                <a:ea typeface="Times New Roman" panose="02020603050405020304" pitchFamily="18" charset="0"/>
                                <a:cs typeface="Times New Roman" panose="02020603050405020304" pitchFamily="18" charset="0"/>
                              </a:rPr>
                              <m:t>𝜼</m:t>
                            </m:r>
                          </m:e>
                        </m:acc>
                      </m:e>
                      <m:sub>
                        <m:r>
                          <a:rPr lang="es-CL" b="1" i="1">
                            <a:latin typeface="Cambria Math" panose="02040503050406030204" pitchFamily="18" charset="0"/>
                            <a:ea typeface="Times New Roman" panose="02020603050405020304" pitchFamily="18" charset="0"/>
                            <a:cs typeface="Times New Roman" panose="02020603050405020304" pitchFamily="18" charset="0"/>
                          </a:rPr>
                          <m:t>𝒚</m:t>
                        </m:r>
                      </m:sub>
                      <m:sup>
                        <m:r>
                          <a:rPr lang="es-CL" b="1" i="1">
                            <a:latin typeface="Cambria Math" panose="02040503050406030204" pitchFamily="18" charset="0"/>
                            <a:ea typeface="Times New Roman" panose="02020603050405020304" pitchFamily="18" charset="0"/>
                            <a:cs typeface="Times New Roman" panose="02020603050405020304" pitchFamily="18" charset="0"/>
                          </a:rPr>
                          <m:t>𝒊</m:t>
                        </m:r>
                      </m:sup>
                    </m:sSubSup>
                    <m:r>
                      <a:rPr lang="es-CL" b="1" i="1">
                        <a:latin typeface="Cambria Math" panose="02040503050406030204" pitchFamily="18" charset="0"/>
                        <a:ea typeface="Times New Roman" panose="02020603050405020304" pitchFamily="18" charset="0"/>
                        <a:cs typeface="Times New Roman" panose="02020603050405020304" pitchFamily="18" charset="0"/>
                      </a:rPr>
                      <m:t>=</m:t>
                    </m:r>
                    <m:r>
                      <a:rPr lang="es-E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𝒉</m:t>
                        </m:r>
                      </m:e>
                      <m:sub>
                        <m:r>
                          <a:rPr lang="es-ES" b="1" i="1">
                            <a:latin typeface="Cambria Math" panose="02040503050406030204" pitchFamily="18" charset="0"/>
                            <a:cs typeface="Times New Roman" panose="02020603050405020304" pitchFamily="18" charset="0"/>
                          </a:rPr>
                          <m:t>𝒎</m:t>
                        </m:r>
                      </m:sub>
                    </m:sSub>
                    <m:r>
                      <a:rPr lang="es-ES" b="1" i="1">
                        <a:latin typeface="Cambria Math" panose="02040503050406030204" pitchFamily="18" charset="0"/>
                        <a:cs typeface="Times New Roman" panose="02020603050405020304" pitchFamily="18" charset="0"/>
                      </a:rPr>
                      <m:t>(</m:t>
                    </m:r>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𝑪</m:t>
                        </m:r>
                      </m:e>
                      <m:sub>
                        <m:r>
                          <a:rPr lang="es-ES" b="1" i="1">
                            <a:latin typeface="Cambria Math" panose="02040503050406030204" pitchFamily="18" charset="0"/>
                            <a:cs typeface="Times New Roman" panose="02020603050405020304" pitchFamily="18" charset="0"/>
                          </a:rPr>
                          <m:t>𝒔</m:t>
                        </m:r>
                      </m:sub>
                    </m:sSub>
                    <m:r>
                      <a:rPr lang="es-ES" b="1" i="1">
                        <a:latin typeface="Cambria Math" panose="02040503050406030204" pitchFamily="18" charset="0"/>
                        <a:cs typeface="Times New Roman" panose="02020603050405020304" pitchFamily="18" charset="0"/>
                      </a:rPr>
                      <m:t> −</m:t>
                    </m:r>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𝑪</m:t>
                        </m:r>
                      </m:e>
                      <m:sub>
                        <m:r>
                          <a:rPr lang="es-ES" b="1"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s-CL" dirty="0"/>
                  <a:t>) </a:t>
                </a:r>
              </a:p>
              <a:p>
                <a:r>
                  <a:rPr lang="es-CL" dirty="0"/>
                  <a:t>Por lo tanto:</a:t>
                </a:r>
              </a:p>
              <a:p>
                <a14:m>
                  <m:oMath xmlns:m="http://schemas.openxmlformats.org/officeDocument/2006/math">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𝒉</m:t>
                        </m:r>
                      </m:e>
                      <m:sub>
                        <m:r>
                          <a:rPr lang="es-ES" b="1" i="1">
                            <a:latin typeface="Cambria Math" panose="02040503050406030204" pitchFamily="18" charset="0"/>
                            <a:cs typeface="Times New Roman" panose="02020603050405020304" pitchFamily="18" charset="0"/>
                          </a:rPr>
                          <m:t>𝒎</m:t>
                        </m:r>
                      </m:sub>
                    </m:sSub>
                    <m:r>
                      <a:rPr lang="es-ES" b="1" i="1">
                        <a:latin typeface="Cambria Math" panose="02040503050406030204" pitchFamily="18" charset="0"/>
                        <a:cs typeface="Times New Roman" panose="02020603050405020304" pitchFamily="18" charset="0"/>
                      </a:rPr>
                      <m:t>=</m:t>
                    </m:r>
                    <m:r>
                      <a:rPr lang="es-CL" b="1" i="1">
                        <a:latin typeface="Cambria Math" panose="02040503050406030204" pitchFamily="18" charset="0"/>
                        <a:ea typeface="Times New Roman" panose="02020603050405020304" pitchFamily="18" charset="0"/>
                        <a:cs typeface="Times New Roman" panose="02020603050405020304" pitchFamily="18" charset="0"/>
                      </a:rPr>
                      <m:t>− </m:t>
                    </m:r>
                    <m:r>
                      <a:rPr lang="es-CL" b="1" i="1">
                        <a:latin typeface="Cambria Math" panose="02040503050406030204" pitchFamily="18" charset="0"/>
                        <a:ea typeface="Times New Roman" panose="02020603050405020304" pitchFamily="18" charset="0"/>
                        <a:cs typeface="Times New Roman" panose="02020603050405020304" pitchFamily="18" charset="0"/>
                      </a:rPr>
                      <m:t>𝑫</m:t>
                    </m:r>
                    <m:f>
                      <m:fPr>
                        <m:ctrlPr>
                          <a:rPr lang="es-CL"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𝑪</m:t>
                            </m:r>
                          </m:e>
                          <m:sub>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r>
                      <a:rPr lang="es-ES" b="1" i="1">
                        <a:latin typeface="Cambria Math" panose="02040503050406030204" pitchFamily="18" charset="0"/>
                        <a:cs typeface="Times New Roman" panose="02020603050405020304" pitchFamily="18" charset="0"/>
                      </a:rPr>
                      <m:t>(</m:t>
                    </m:r>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𝑪</m:t>
                        </m:r>
                      </m:e>
                      <m:sub>
                        <m:r>
                          <a:rPr lang="es-ES" b="1" i="1">
                            <a:latin typeface="Cambria Math" panose="02040503050406030204" pitchFamily="18" charset="0"/>
                            <a:cs typeface="Times New Roman" panose="02020603050405020304" pitchFamily="18" charset="0"/>
                          </a:rPr>
                          <m:t>𝒔</m:t>
                        </m:r>
                      </m:sub>
                    </m:sSub>
                    <m:r>
                      <a:rPr lang="es-ES" b="1" i="1">
                        <a:latin typeface="Cambria Math" panose="02040503050406030204" pitchFamily="18" charset="0"/>
                        <a:cs typeface="Times New Roman" panose="02020603050405020304" pitchFamily="18" charset="0"/>
                      </a:rPr>
                      <m:t> −</m:t>
                    </m:r>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𝑪</m:t>
                        </m:r>
                      </m:e>
                      <m:sub>
                        <m:r>
                          <a:rPr lang="es-ES" b="1" i="1">
                            <a:latin typeface="Cambria Math" panose="02040503050406030204" pitchFamily="18" charset="0"/>
                            <a:ea typeface="Cambria Math" panose="02040503050406030204" pitchFamily="18" charset="0"/>
                            <a:cs typeface="Times New Roman" panose="02020603050405020304" pitchFamily="18" charset="0"/>
                          </a:rPr>
                          <m:t>∞</m:t>
                        </m:r>
                      </m:sub>
                    </m:sSub>
                    <m:r>
                      <m:rPr>
                        <m:nor/>
                      </m:rPr>
                      <a:rPr lang="es-CL" dirty="0"/>
                      <m:t>)</m:t>
                    </m:r>
                    <m:r>
                      <m:rPr>
                        <m:nor/>
                      </m:rPr>
                      <a:rPr lang="es-ES" b="0" i="0" dirty="0" smtClean="0"/>
                      <m:t> </m:t>
                    </m:r>
                  </m:oMath>
                </a14:m>
                <a:endParaRPr lang="es-CL" dirty="0"/>
              </a:p>
            </p:txBody>
          </p:sp>
        </mc:Choice>
        <mc:Fallback>
          <p:sp>
            <p:nvSpPr>
              <p:cNvPr id="3" name="Marcador de contenido 2">
                <a:extLst>
                  <a:ext uri="{FF2B5EF4-FFF2-40B4-BE49-F238E27FC236}">
                    <a16:creationId xmlns:a16="http://schemas.microsoft.com/office/drawing/2014/main" id="{7ACACC7B-EB5D-4311-96EF-90642FE988FD}"/>
                  </a:ext>
                </a:extLst>
              </p:cNvPr>
              <p:cNvSpPr>
                <a:spLocks noGrp="1" noRot="1" noChangeAspect="1" noMove="1" noResize="1" noEditPoints="1" noAdjustHandles="1" noChangeArrowheads="1" noChangeShapeType="1" noTextEdit="1"/>
              </p:cNvSpPr>
              <p:nvPr>
                <p:ph idx="1"/>
              </p:nvPr>
            </p:nvSpPr>
            <p:spPr>
              <a:xfrm>
                <a:off x="838200" y="279133"/>
                <a:ext cx="10515600" cy="5897830"/>
              </a:xfrm>
              <a:blipFill>
                <a:blip r:embed="rId2"/>
                <a:stretch>
                  <a:fillRect l="-1043"/>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3EC5C040-6BEE-4193-9464-3423CD8CA521}"/>
              </a:ext>
            </a:extLst>
          </p:cNvPr>
          <p:cNvPicPr>
            <a:picLocks noChangeAspect="1"/>
          </p:cNvPicPr>
          <p:nvPr/>
        </p:nvPicPr>
        <p:blipFill rotWithShape="1">
          <a:blip r:embed="rId3"/>
          <a:srcRect r="45706" b="72351"/>
          <a:stretch/>
        </p:blipFill>
        <p:spPr>
          <a:xfrm>
            <a:off x="6377338" y="4263676"/>
            <a:ext cx="5814662" cy="2613259"/>
          </a:xfrm>
          <a:prstGeom prst="rect">
            <a:avLst/>
          </a:prstGeom>
        </p:spPr>
      </p:pic>
    </p:spTree>
    <p:extLst>
      <p:ext uri="{BB962C8B-B14F-4D97-AF65-F5344CB8AC3E}">
        <p14:creationId xmlns:p14="http://schemas.microsoft.com/office/powerpoint/2010/main" val="755890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5E3CD-6985-4C24-A2F3-164A553E22CA}"/>
              </a:ext>
            </a:extLst>
          </p:cNvPr>
          <p:cNvSpPr>
            <a:spLocks noGrp="1"/>
          </p:cNvSpPr>
          <p:nvPr>
            <p:ph type="title"/>
          </p:nvPr>
        </p:nvSpPr>
        <p:spPr>
          <a:xfrm>
            <a:off x="4965432" y="629268"/>
            <a:ext cx="6586491" cy="1286160"/>
          </a:xfrm>
        </p:spPr>
        <p:txBody>
          <a:bodyPr anchor="b">
            <a:normAutofit/>
          </a:bodyPr>
          <a:lstStyle/>
          <a:p>
            <a:r>
              <a:rPr lang="es-ES" sz="4100"/>
              <a:t>Convección: principios básicos</a:t>
            </a:r>
            <a:endParaRPr lang="es-CL" sz="4100"/>
          </a:p>
        </p:txBody>
      </p:sp>
      <p:sp>
        <p:nvSpPr>
          <p:cNvPr id="3" name="Marcador de contenido 2">
            <a:extLst>
              <a:ext uri="{FF2B5EF4-FFF2-40B4-BE49-F238E27FC236}">
                <a16:creationId xmlns:a16="http://schemas.microsoft.com/office/drawing/2014/main" id="{D207BC33-2C58-441B-8F8A-F41DF310DC2C}"/>
              </a:ext>
            </a:extLst>
          </p:cNvPr>
          <p:cNvSpPr>
            <a:spLocks noGrp="1"/>
          </p:cNvSpPr>
          <p:nvPr>
            <p:ph idx="1"/>
          </p:nvPr>
        </p:nvSpPr>
        <p:spPr>
          <a:xfrm>
            <a:off x="4965433" y="2438402"/>
            <a:ext cx="6586489" cy="3785419"/>
          </a:xfrm>
        </p:spPr>
        <p:txBody>
          <a:bodyPr>
            <a:normAutofit/>
          </a:bodyPr>
          <a:lstStyle/>
          <a:p>
            <a:r>
              <a:rPr lang="es-ES" sz="2000"/>
              <a:t>Hasta ahora vimos el fenómeno de convección como una condición de borde para los problemas de conducción</a:t>
            </a:r>
          </a:p>
          <a:p>
            <a:r>
              <a:rPr lang="es-ES" sz="2000"/>
              <a:t>Sin embargo el fenómeno de convección está siempre presente a nuestro alrededor, siendo extremadamente importante es contextos industriales y cotidianos.</a:t>
            </a:r>
          </a:p>
          <a:p>
            <a:r>
              <a:rPr lang="es-ES" sz="2000"/>
              <a:t>El dominar los conceptos relacionados a la convección permite diseñar sistemas más eficientes para la transferencia de calor</a:t>
            </a:r>
            <a:endParaRPr lang="es-CL" sz="2000"/>
          </a:p>
        </p:txBody>
      </p:sp>
      <p:pic>
        <p:nvPicPr>
          <p:cNvPr id="1026" name="Picture 2" descr="Formas de transferencia de calor: conducción, convección y radiación">
            <a:extLst>
              <a:ext uri="{FF2B5EF4-FFF2-40B4-BE49-F238E27FC236}">
                <a16:creationId xmlns:a16="http://schemas.microsoft.com/office/drawing/2014/main" id="{75918CBD-05CF-4921-942A-9B4273F952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33"/>
          <a:stretch/>
        </p:blipFill>
        <p:spPr bwMode="auto">
          <a:xfrm>
            <a:off x="22"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DCA8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55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C69A5-82B2-46FF-966D-4252B610F819}"/>
              </a:ext>
            </a:extLst>
          </p:cNvPr>
          <p:cNvSpPr>
            <a:spLocks noGrp="1"/>
          </p:cNvSpPr>
          <p:nvPr>
            <p:ph type="title"/>
          </p:nvPr>
        </p:nvSpPr>
        <p:spPr/>
        <p:txBody>
          <a:bodyPr/>
          <a:lstStyle/>
          <a:p>
            <a:r>
              <a:rPr lang="es-CL" dirty="0"/>
              <a:t>Capa límite térmica</a:t>
            </a:r>
          </a:p>
        </p:txBody>
      </p:sp>
      <p:sp>
        <p:nvSpPr>
          <p:cNvPr id="3" name="Marcador de contenido 2">
            <a:extLst>
              <a:ext uri="{FF2B5EF4-FFF2-40B4-BE49-F238E27FC236}">
                <a16:creationId xmlns:a16="http://schemas.microsoft.com/office/drawing/2014/main" id="{4D9EDC5F-EA7B-46CB-87AE-6DCFEE195F4F}"/>
              </a:ext>
            </a:extLst>
          </p:cNvPr>
          <p:cNvSpPr>
            <a:spLocks noGrp="1"/>
          </p:cNvSpPr>
          <p:nvPr>
            <p:ph idx="1"/>
          </p:nvPr>
        </p:nvSpPr>
        <p:spPr/>
        <p:txBody>
          <a:bodyPr/>
          <a:lstStyle/>
          <a:p>
            <a:r>
              <a:rPr lang="es-CL" dirty="0"/>
              <a:t>Igual como pasa con el </a:t>
            </a:r>
            <a:r>
              <a:rPr lang="es-CL" dirty="0" err="1"/>
              <a:t>momentum</a:t>
            </a:r>
            <a:r>
              <a:rPr lang="es-CL" dirty="0"/>
              <a:t> y la concentración, la temperatura de las moléculas de un fluido que están en contacto inmediato con una superficie es igual a la temperatura de la superficie.</a:t>
            </a:r>
          </a:p>
          <a:p>
            <a:r>
              <a:rPr lang="es-CL" dirty="0"/>
              <a:t>Estas moléculas intercambian energía con las de la capa siguiente en el fluido y así sucesivamente lo que termina formando un gradiente de temperatura.</a:t>
            </a:r>
          </a:p>
          <a:p>
            <a:r>
              <a:rPr lang="es-CL" dirty="0"/>
              <a:t>Se define por lo tanto la capa límite como la distancia a la superficie d a la cual (</a:t>
            </a:r>
            <a:r>
              <a:rPr lang="es-CL" dirty="0" err="1"/>
              <a:t>T</a:t>
            </a:r>
            <a:r>
              <a:rPr lang="es-CL" baseline="-25000" dirty="0" err="1"/>
              <a:t>s</a:t>
            </a:r>
            <a:r>
              <a:rPr lang="es-CL" dirty="0"/>
              <a:t> – T)/(</a:t>
            </a:r>
            <a:r>
              <a:rPr lang="es-CL" dirty="0" err="1"/>
              <a:t>T</a:t>
            </a:r>
            <a:r>
              <a:rPr lang="es-CL" baseline="-25000" dirty="0" err="1"/>
              <a:t>s</a:t>
            </a:r>
            <a:r>
              <a:rPr lang="es-CL" dirty="0"/>
              <a:t> – T</a:t>
            </a:r>
            <a:r>
              <a:rPr lang="es-CL" baseline="-25000" dirty="0"/>
              <a:t>∞</a:t>
            </a:r>
            <a:r>
              <a:rPr lang="es-CL" dirty="0"/>
              <a:t>) = 0.99</a:t>
            </a:r>
          </a:p>
        </p:txBody>
      </p:sp>
    </p:spTree>
    <p:extLst>
      <p:ext uri="{BB962C8B-B14F-4D97-AF65-F5344CB8AC3E}">
        <p14:creationId xmlns:p14="http://schemas.microsoft.com/office/powerpoint/2010/main" val="85817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C81B17A2-D9C4-4D0F-9E8E-09959B32F4BA}"/>
                  </a:ext>
                </a:extLst>
              </p:cNvPr>
              <p:cNvSpPr>
                <a:spLocks noGrp="1"/>
              </p:cNvSpPr>
              <p:nvPr>
                <p:ph idx="1"/>
              </p:nvPr>
            </p:nvSpPr>
            <p:spPr>
              <a:xfrm>
                <a:off x="838200" y="259884"/>
                <a:ext cx="10515600" cy="5888205"/>
              </a:xfrm>
            </p:spPr>
            <p:txBody>
              <a:bodyPr/>
              <a:lstStyle/>
              <a:p>
                <a:r>
                  <a:rPr lang="es-CL" dirty="0"/>
                  <a:t>Análogamente lo hecho para la transferencia de masa, podemos expresar la transferencia de calor al inicio de la capa límite como</a:t>
                </a:r>
              </a:p>
              <a:p>
                <a14:m>
                  <m:oMath xmlns:m="http://schemas.openxmlformats.org/officeDocument/2006/math">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𝒒</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endParaRPr lang="es-CL" dirty="0">
                  <a:solidFill>
                    <a:srgbClr val="FFFF00"/>
                  </a:solidFill>
                </a:endParaRPr>
              </a:p>
              <a:p>
                <a:r>
                  <a:rPr lang="es-CL" dirty="0"/>
                  <a:t>Y utilizando la ley de enfriamiento de Newton tenemos que:</a:t>
                </a:r>
              </a:p>
              <a:p>
                <a14:m>
                  <m:oMath xmlns:m="http://schemas.openxmlformats.org/officeDocument/2006/math">
                    <m:sSup>
                      <m:sSupPr>
                        <m:ctrlPr>
                          <a:rPr lang="es-ES" b="1" i="1">
                            <a:solidFill>
                              <a:srgbClr val="FFFF00"/>
                            </a:solidFill>
                            <a:latin typeface="Cambria Math" panose="02040503050406030204" pitchFamily="18" charset="0"/>
                            <a:cs typeface="Times New Roman" panose="02020603050405020304" pitchFamily="18" charset="0"/>
                          </a:rPr>
                        </m:ctrlPr>
                      </m:sSupPr>
                      <m:e>
                        <m:r>
                          <a:rPr lang="es-ES" b="1" i="1">
                            <a:solidFill>
                              <a:srgbClr val="FFFF00"/>
                            </a:solidFill>
                            <a:latin typeface="Cambria Math" panose="02040503050406030204" pitchFamily="18" charset="0"/>
                            <a:cs typeface="Times New Roman" panose="02020603050405020304" pitchFamily="18" charset="0"/>
                          </a:rPr>
                          <m:t>𝒒</m:t>
                        </m:r>
                      </m:e>
                      <m:sup>
                        <m:r>
                          <a:rPr lang="es-ES" b="1" i="1">
                            <a:solidFill>
                              <a:srgbClr val="FFFF00"/>
                            </a:solidFill>
                            <a:latin typeface="Cambria Math" panose="02040503050406030204" pitchFamily="18" charset="0"/>
                            <a:cs typeface="Times New Roman" panose="02020603050405020304" pitchFamily="18" charset="0"/>
                          </a:rPr>
                          <m:t>′′</m:t>
                        </m:r>
                      </m:sup>
                    </m:sSup>
                    <m:r>
                      <a:rPr lang="es-ES" b="1" i="1">
                        <a:solidFill>
                          <a:srgbClr val="FFFF00"/>
                        </a:solidFill>
                        <a:latin typeface="Cambria Math" panose="02040503050406030204" pitchFamily="18" charset="0"/>
                        <a:cs typeface="Times New Roman" panose="02020603050405020304" pitchFamily="18" charset="0"/>
                      </a:rPr>
                      <m:t>=</m:t>
                    </m:r>
                    <m:r>
                      <a:rPr lang="es-ES" b="1" i="1">
                        <a:solidFill>
                          <a:srgbClr val="FFFF00"/>
                        </a:solidFill>
                        <a:latin typeface="Cambria Math" panose="02040503050406030204" pitchFamily="18" charset="0"/>
                        <a:cs typeface="Times New Roman" panose="02020603050405020304" pitchFamily="18" charset="0"/>
                      </a:rPr>
                      <m:t>𝒉</m:t>
                    </m:r>
                    <m:r>
                      <a:rPr lang="es-ES" b="1" i="1">
                        <a:solidFill>
                          <a:srgbClr val="FFFF00"/>
                        </a:solidFill>
                        <a:latin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cs typeface="Times New Roman" panose="02020603050405020304" pitchFamily="18" charset="0"/>
                      </a:rPr>
                      <m:t> −</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s-CL" dirty="0">
                    <a:solidFill>
                      <a:srgbClr val="FFFF00"/>
                    </a:solidFill>
                  </a:rPr>
                  <a:t> </a:t>
                </a:r>
              </a:p>
              <a:p>
                <a:r>
                  <a:rPr lang="es-CL" dirty="0"/>
                  <a:t>Por lo tanto</a:t>
                </a:r>
              </a:p>
              <a:p>
                <a:r>
                  <a:rPr lang="es-CL" dirty="0">
                    <a:solidFill>
                      <a:srgbClr val="FFFF00"/>
                    </a:solidFill>
                  </a:rPr>
                  <a:t>h = </a:t>
                </a:r>
                <a14:m>
                  <m:oMath xmlns:m="http://schemas.openxmlformats.org/officeDocument/2006/math">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cs typeface="Times New Roman" panose="02020603050405020304" pitchFamily="18" charset="0"/>
                      </a:rPr>
                      <m:t> −</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s-CL" dirty="0">
                  <a:solidFill>
                    <a:srgbClr val="FFFF00"/>
                  </a:solidFill>
                </a:endParaRPr>
              </a:p>
              <a:p>
                <a:r>
                  <a:rPr lang="es-CL" dirty="0"/>
                  <a:t>De nuevo tenemos que las condiciones en la capa límite influenciarán enormemente al coeficiente de convección. </a:t>
                </a:r>
              </a:p>
              <a:p>
                <a:r>
                  <a:rPr lang="es-CL" dirty="0"/>
                  <a:t>Al crecer el tamaño de la capa límite “</a:t>
                </a:r>
                <a:r>
                  <a:rPr lang="es-CL" dirty="0">
                    <a:latin typeface="Symbol" panose="05050102010706020507" pitchFamily="18" charset="2"/>
                  </a:rPr>
                  <a:t>d</a:t>
                </a:r>
                <a:r>
                  <a:rPr lang="es-CL" dirty="0"/>
                  <a:t>” disminuye el gradiente de temperatura</a:t>
                </a:r>
                <a:r>
                  <a:rPr lang="es-CL" b="1" dirty="0">
                    <a:solidFill>
                      <a:srgbClr val="FFFF00"/>
                    </a:solidFill>
                    <a:ea typeface="Times New Roman" panose="02020603050405020304" pitchFamily="18" charset="0"/>
                    <a:cs typeface="Times New Roman" panose="02020603050405020304" pitchFamily="18" charset="0"/>
                  </a:rPr>
                  <a:t> </a:t>
                </a:r>
                <a14:m>
                  <m:oMath xmlns:m="http://schemas.openxmlformats.org/officeDocument/2006/math">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dirty="0"/>
                  <a:t> y por lo tanto el coeficiente de convección.</a:t>
                </a:r>
              </a:p>
              <a:p>
                <a:endParaRPr lang="es-CL" dirty="0"/>
              </a:p>
            </p:txBody>
          </p:sp>
        </mc:Choice>
        <mc:Fallback>
          <p:sp>
            <p:nvSpPr>
              <p:cNvPr id="3" name="Marcador de contenido 2">
                <a:extLst>
                  <a:ext uri="{FF2B5EF4-FFF2-40B4-BE49-F238E27FC236}">
                    <a16:creationId xmlns:a16="http://schemas.microsoft.com/office/drawing/2014/main" id="{C81B17A2-D9C4-4D0F-9E8E-09959B32F4BA}"/>
                  </a:ext>
                </a:extLst>
              </p:cNvPr>
              <p:cNvSpPr>
                <a:spLocks noGrp="1" noRot="1" noChangeAspect="1" noMove="1" noResize="1" noEditPoints="1" noAdjustHandles="1" noChangeArrowheads="1" noChangeShapeType="1" noTextEdit="1"/>
              </p:cNvSpPr>
              <p:nvPr>
                <p:ph idx="1"/>
              </p:nvPr>
            </p:nvSpPr>
            <p:spPr>
              <a:xfrm>
                <a:off x="838200" y="259884"/>
                <a:ext cx="10515600" cy="5888205"/>
              </a:xfrm>
              <a:blipFill>
                <a:blip r:embed="rId2"/>
                <a:stretch>
                  <a:fillRect l="-1043" t="-1760" r="-1043" b="-725"/>
                </a:stretch>
              </a:blipFill>
            </p:spPr>
            <p:txBody>
              <a:bodyPr/>
              <a:lstStyle/>
              <a:p>
                <a:r>
                  <a:rPr lang="es-CL">
                    <a:noFill/>
                  </a:rPr>
                  <a:t> </a:t>
                </a:r>
              </a:p>
            </p:txBody>
          </p:sp>
        </mc:Fallback>
      </mc:AlternateContent>
    </p:spTree>
    <p:extLst>
      <p:ext uri="{BB962C8B-B14F-4D97-AF65-F5344CB8AC3E}">
        <p14:creationId xmlns:p14="http://schemas.microsoft.com/office/powerpoint/2010/main" val="294692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DBED7-DF7C-45E5-8D9C-9FD039DE1749}"/>
              </a:ext>
            </a:extLst>
          </p:cNvPr>
          <p:cNvSpPr>
            <a:spLocks noGrp="1"/>
          </p:cNvSpPr>
          <p:nvPr>
            <p:ph type="title"/>
          </p:nvPr>
        </p:nvSpPr>
        <p:spPr/>
        <p:txBody>
          <a:bodyPr/>
          <a:lstStyle/>
          <a:p>
            <a:r>
              <a:rPr lang="es-CL" dirty="0"/>
              <a:t>Resumen capas límites</a:t>
            </a:r>
          </a:p>
        </p:txBody>
      </p:sp>
      <p:sp>
        <p:nvSpPr>
          <p:cNvPr id="3" name="Marcador de contenido 2">
            <a:extLst>
              <a:ext uri="{FF2B5EF4-FFF2-40B4-BE49-F238E27FC236}">
                <a16:creationId xmlns:a16="http://schemas.microsoft.com/office/drawing/2014/main" id="{F5522E86-927D-4C7E-8796-0BA61D754A65}"/>
              </a:ext>
            </a:extLst>
          </p:cNvPr>
          <p:cNvSpPr>
            <a:spLocks noGrp="1"/>
          </p:cNvSpPr>
          <p:nvPr>
            <p:ph idx="1"/>
          </p:nvPr>
        </p:nvSpPr>
        <p:spPr/>
        <p:txBody>
          <a:bodyPr/>
          <a:lstStyle/>
          <a:p>
            <a:r>
              <a:rPr lang="es-CL" dirty="0"/>
              <a:t>En muchas situaciones estas tres capas límites pueden coexistir: Por ejemplo al secarse el pelo con un secador.</a:t>
            </a:r>
          </a:p>
          <a:p>
            <a:r>
              <a:rPr lang="es-CL" dirty="0"/>
              <a:t>El tamaño de estas capas límites no tiene por qué ser el mismo.</a:t>
            </a:r>
          </a:p>
          <a:p>
            <a:r>
              <a:rPr lang="es-CL" dirty="0"/>
              <a:t>Sin embargo, para las tres el tamaño se verá influenciado por la velocidad del fluido.</a:t>
            </a:r>
          </a:p>
        </p:txBody>
      </p:sp>
    </p:spTree>
    <p:extLst>
      <p:ext uri="{BB962C8B-B14F-4D97-AF65-F5344CB8AC3E}">
        <p14:creationId xmlns:p14="http://schemas.microsoft.com/office/powerpoint/2010/main" val="203753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614364" y="433582"/>
                <a:ext cx="10887074" cy="4745082"/>
              </a:xfrm>
              <a:prstGeom prst="rect">
                <a:avLst/>
              </a:prstGeom>
            </p:spPr>
            <p:txBody>
              <a:bodyPr wrap="square">
                <a:spAutoFit/>
              </a:bodyPr>
              <a:lstStyle/>
              <a:p>
                <a:pPr algn="just">
                  <a:lnSpc>
                    <a:spcPct val="107000"/>
                  </a:lnSpc>
                  <a:spcAft>
                    <a:spcPts val="800"/>
                  </a:spcAft>
                </a:pPr>
                <a:r>
                  <a:rPr lang="es-CL" sz="2800" dirty="0">
                    <a:ea typeface="Times New Roman" panose="02020603050405020304" pitchFamily="18" charset="0"/>
                    <a:cs typeface="Times New Roman" panose="02020603050405020304" pitchFamily="18" charset="0"/>
                  </a:rPr>
                  <a:t>Por último destacar la analogía entre los tres fenómenos discutidos.</a:t>
                </a:r>
              </a:p>
              <a:p>
                <a:pPr algn="just">
                  <a:lnSpc>
                    <a:spcPct val="107000"/>
                  </a:lnSpc>
                  <a:spcAft>
                    <a:spcPts val="800"/>
                  </a:spcAft>
                </a:pPr>
                <a:endParaRPr lang="es-CL" sz="2800" dirty="0">
                  <a:ea typeface="Calibri" panose="020F0502020204030204" pitchFamily="34" charset="0"/>
                  <a:cs typeface="Times New Roman" panose="02020603050405020304" pitchFamily="18" charset="0"/>
                </a:endParaRPr>
              </a:p>
              <a:p>
                <a:pPr algn="just">
                  <a:lnSpc>
                    <a:spcPct val="107000"/>
                  </a:lnSpc>
                  <a:spcAft>
                    <a:spcPts val="800"/>
                  </a:spcAft>
                </a:pPr>
                <a:r>
                  <a:rPr lang="es-CL" sz="2800" b="1" i="1" dirty="0">
                    <a:solidFill>
                      <a:srgbClr val="FFFF00"/>
                    </a:solidFill>
                    <a:ea typeface="Times New Roman" panose="02020603050405020304" pitchFamily="18" charset="0"/>
                    <a:cs typeface="Times New Roman" panose="02020603050405020304" pitchFamily="18" charset="0"/>
                  </a:rPr>
                  <a:t>Ecuación de Newton:    </a:t>
                </a:r>
                <a14:m>
                  <m:oMath xmlns:m="http://schemas.openxmlformats.org/officeDocument/2006/math">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𝒚𝒙</m:t>
                        </m:r>
                      </m:sub>
                    </m:s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800" dirty="0">
                    <a:solidFill>
                      <a:srgbClr val="FFFF00"/>
                    </a:solidFill>
                    <a:ea typeface="Times New Roman" panose="02020603050405020304" pitchFamily="18" charset="0"/>
                    <a:cs typeface="Times New Roman" panose="02020603050405020304" pitchFamily="18" charset="0"/>
                  </a:rPr>
                  <a:t>      </a:t>
                </a:r>
                <a:r>
                  <a:rPr lang="es-CL" sz="2800" b="1" dirty="0">
                    <a:solidFill>
                      <a:srgbClr val="FFFF00"/>
                    </a:solidFill>
                    <a:ea typeface="Times New Roman" panose="02020603050405020304" pitchFamily="18" charset="0"/>
                    <a:cs typeface="Times New Roman" panose="02020603050405020304" pitchFamily="18" charset="0"/>
                  </a:rPr>
                  <a:t>esfuerzo de corte </a:t>
                </a:r>
                <a14:m>
                  <m:oMath xmlns:m="http://schemas.openxmlformats.org/officeDocument/2006/math">
                    <m:d>
                      <m:d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𝑭</m:t>
                            </m:r>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𝑨</m:t>
                            </m:r>
                          </m:den>
                        </m:f>
                      </m:e>
                    </m:d>
                  </m:oMath>
                </a14:m>
                <a:r>
                  <a:rPr lang="es-CL" sz="2800" b="1" dirty="0">
                    <a:solidFill>
                      <a:srgbClr val="FFFF00"/>
                    </a:solidFill>
                    <a:ea typeface="Times New Roman" panose="02020603050405020304" pitchFamily="18" charset="0"/>
                    <a:cs typeface="Times New Roman" panose="02020603050405020304" pitchFamily="18" charset="0"/>
                  </a:rPr>
                  <a:t>  </a:t>
                </a:r>
              </a:p>
              <a:p>
                <a:pPr algn="just">
                  <a:lnSpc>
                    <a:spcPct val="107000"/>
                  </a:lnSpc>
                  <a:spcAft>
                    <a:spcPts val="800"/>
                  </a:spcAft>
                </a:pPr>
                <a:endParaRPr lang="es-CL" sz="2800" dirty="0">
                  <a:solidFill>
                    <a:srgbClr val="FFFF00"/>
                  </a:solidFill>
                  <a:ea typeface="Times New Roman" panose="02020603050405020304" pitchFamily="18" charset="0"/>
                  <a:cs typeface="Times New Roman" panose="02020603050405020304" pitchFamily="18" charset="0"/>
                </a:endParaRPr>
              </a:p>
              <a:p>
                <a:pPr algn="just">
                  <a:lnSpc>
                    <a:spcPct val="107000"/>
                  </a:lnSpc>
                  <a:spcAft>
                    <a:spcPts val="800"/>
                  </a:spcAft>
                </a:pPr>
                <a:r>
                  <a:rPr lang="es-CL" sz="2800" b="1" i="1" dirty="0">
                    <a:solidFill>
                      <a:srgbClr val="FFFF00"/>
                    </a:solidFill>
                    <a:ea typeface="Times New Roman" panose="02020603050405020304" pitchFamily="18" charset="0"/>
                    <a:cs typeface="Times New Roman" panose="02020603050405020304" pitchFamily="18" charset="0"/>
                  </a:rPr>
                  <a:t>Ecuación de </a:t>
                </a:r>
                <a:r>
                  <a:rPr lang="es-CL" sz="2800" b="1" i="1" dirty="0" err="1">
                    <a:solidFill>
                      <a:srgbClr val="FFFF00"/>
                    </a:solidFill>
                    <a:ea typeface="Times New Roman" panose="02020603050405020304" pitchFamily="18" charset="0"/>
                    <a:cs typeface="Times New Roman" panose="02020603050405020304" pitchFamily="18" charset="0"/>
                  </a:rPr>
                  <a:t>Fick</a:t>
                </a:r>
                <a:r>
                  <a:rPr lang="es-CL" sz="2800" b="1" i="1" dirty="0">
                    <a:solidFill>
                      <a:srgbClr val="FFFF00"/>
                    </a:solidFill>
                    <a:ea typeface="Times New Roman" panose="02020603050405020304" pitchFamily="18" charset="0"/>
                    <a:cs typeface="Times New Roman" panose="02020603050405020304" pitchFamily="18" charset="0"/>
                  </a:rPr>
                  <a:t>:          </a:t>
                </a:r>
                <a14:m>
                  <m:oMath xmlns:m="http://schemas.openxmlformats.org/officeDocument/2006/math">
                    <m:sSubSup>
                      <m:sSubSup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ES" sz="2800"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𝑱</m:t>
                            </m:r>
                          </m:e>
                        </m:acc>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sub>
                      <m:sup>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𝒊</m:t>
                        </m:r>
                      </m:sup>
                    </m:sSubSup>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𝑫</m:t>
                    </m:r>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𝒊</m:t>
                            </m:r>
                          </m:sub>
                        </m:sSub>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800" b="1" dirty="0">
                    <a:solidFill>
                      <a:srgbClr val="FFFF00"/>
                    </a:solidFill>
                    <a:ea typeface="Times New Roman" panose="02020603050405020304" pitchFamily="18" charset="0"/>
                    <a:cs typeface="Times New Roman" panose="02020603050405020304" pitchFamily="18" charset="0"/>
                  </a:rPr>
                  <a:t>       transferencia de masa </a:t>
                </a:r>
                <a14:m>
                  <m:oMath xmlns:m="http://schemas.openxmlformats.org/officeDocument/2006/math">
                    <m:d>
                      <m:d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𝒎</m:t>
                            </m:r>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𝑨</m:t>
                            </m:r>
                          </m:den>
                        </m:f>
                      </m:e>
                    </m:d>
                  </m:oMath>
                </a14:m>
                <a:endParaRPr lang="es-CL" sz="2800" b="1" dirty="0">
                  <a:solidFill>
                    <a:srgbClr val="FFFF00"/>
                  </a:solidFill>
                  <a:ea typeface="Calibri" panose="020F0502020204030204" pitchFamily="34" charset="0"/>
                  <a:cs typeface="Times New Roman" panose="02020603050405020304" pitchFamily="18" charset="0"/>
                </a:endParaRPr>
              </a:p>
              <a:p>
                <a:pPr algn="just">
                  <a:lnSpc>
                    <a:spcPct val="107000"/>
                  </a:lnSpc>
                  <a:spcAft>
                    <a:spcPts val="800"/>
                  </a:spcAft>
                </a:pPr>
                <a:endParaRPr lang="es-CL" sz="2800" dirty="0">
                  <a:solidFill>
                    <a:srgbClr val="FFFF00"/>
                  </a:solidFill>
                  <a:ea typeface="Calibri" panose="020F0502020204030204" pitchFamily="34" charset="0"/>
                  <a:cs typeface="Times New Roman" panose="02020603050405020304" pitchFamily="18" charset="0"/>
                </a:endParaRPr>
              </a:p>
              <a:p>
                <a:pPr algn="just">
                  <a:lnSpc>
                    <a:spcPct val="107000"/>
                  </a:lnSpc>
                  <a:spcAft>
                    <a:spcPts val="800"/>
                  </a:spcAft>
                </a:pPr>
                <a:r>
                  <a:rPr lang="es-CL" sz="2800" b="1" i="1" dirty="0">
                    <a:solidFill>
                      <a:srgbClr val="FFFF00"/>
                    </a:solidFill>
                    <a:ea typeface="Calibri" panose="020F0502020204030204" pitchFamily="34" charset="0"/>
                    <a:cs typeface="Times New Roman" panose="02020603050405020304" pitchFamily="18" charset="0"/>
                  </a:rPr>
                  <a:t>Ecuación de Fourier:    </a:t>
                </a:r>
                <a14:m>
                  <m:oMath xmlns:m="http://schemas.openxmlformats.org/officeDocument/2006/math">
                    <m:sSub>
                      <m:sSub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𝑸</m:t>
                        </m:r>
                      </m:e>
                      <m: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𝒚</m:t>
                        </m:r>
                      </m:sub>
                    </m:sSub>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𝒌</m:t>
                    </m:r>
                    <m:f>
                      <m:fPr>
                        <m:ctrlP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num>
                      <m:den>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r>
                          <a:rPr lang="es-CL" sz="28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𝒚</m:t>
                        </m:r>
                      </m:den>
                    </m:f>
                  </m:oMath>
                </a14:m>
                <a:r>
                  <a:rPr lang="es-CL" sz="2800" b="1" dirty="0">
                    <a:solidFill>
                      <a:srgbClr val="FFFF00"/>
                    </a:solidFill>
                    <a:ea typeface="Times New Roman" panose="02020603050405020304" pitchFamily="18" charset="0"/>
                    <a:cs typeface="Times New Roman" panose="02020603050405020304" pitchFamily="18" charset="0"/>
                  </a:rPr>
                  <a:t>         transferencia de calor  </a:t>
                </a:r>
                <a14:m>
                  <m:oMath xmlns:m="http://schemas.openxmlformats.org/officeDocument/2006/math">
                    <m:d>
                      <m:d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𝒒</m:t>
                            </m:r>
                          </m:num>
                          <m:den>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𝑨</m:t>
                            </m:r>
                          </m:den>
                        </m:f>
                      </m:e>
                    </m:d>
                  </m:oMath>
                </a14:m>
                <a:endParaRPr lang="es-CL" sz="2800" b="1" dirty="0">
                  <a:solidFill>
                    <a:srgbClr val="FFFF00"/>
                  </a:solidFill>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614364" y="433582"/>
                <a:ext cx="10887074" cy="4745082"/>
              </a:xfrm>
              <a:prstGeom prst="rect">
                <a:avLst/>
              </a:prstGeom>
              <a:blipFill>
                <a:blip r:embed="rId2"/>
                <a:stretch>
                  <a:fillRect l="-1176" t="-1027"/>
                </a:stretch>
              </a:blipFill>
            </p:spPr>
            <p:txBody>
              <a:bodyPr/>
              <a:lstStyle/>
              <a:p>
                <a:r>
                  <a:rPr lang="es-CL">
                    <a:noFill/>
                  </a:rPr>
                  <a:t> </a:t>
                </a:r>
              </a:p>
            </p:txBody>
          </p:sp>
        </mc:Fallback>
      </mc:AlternateContent>
    </p:spTree>
    <p:extLst>
      <p:ext uri="{BB962C8B-B14F-4D97-AF65-F5344CB8AC3E}">
        <p14:creationId xmlns:p14="http://schemas.microsoft.com/office/powerpoint/2010/main" val="79009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36C6D-7FA6-4961-8890-A9A4F79767A4}"/>
              </a:ext>
            </a:extLst>
          </p:cNvPr>
          <p:cNvSpPr>
            <a:spLocks noGrp="1"/>
          </p:cNvSpPr>
          <p:nvPr>
            <p:ph type="title"/>
          </p:nvPr>
        </p:nvSpPr>
        <p:spPr/>
        <p:txBody>
          <a:bodyPr/>
          <a:lstStyle/>
          <a:p>
            <a:r>
              <a:rPr lang="es-ES" dirty="0"/>
              <a:t>Coeficiente de convección</a:t>
            </a:r>
            <a:endParaRPr lang="es-CL" dirty="0"/>
          </a:p>
        </p:txBody>
      </p:sp>
      <p:sp>
        <p:nvSpPr>
          <p:cNvPr id="3" name="Marcador de contenido 2">
            <a:extLst>
              <a:ext uri="{FF2B5EF4-FFF2-40B4-BE49-F238E27FC236}">
                <a16:creationId xmlns:a16="http://schemas.microsoft.com/office/drawing/2014/main" id="{F21E447F-61AD-4171-8E82-1FA082E0D6AD}"/>
              </a:ext>
            </a:extLst>
          </p:cNvPr>
          <p:cNvSpPr>
            <a:spLocks noGrp="1"/>
          </p:cNvSpPr>
          <p:nvPr>
            <p:ph idx="1"/>
          </p:nvPr>
        </p:nvSpPr>
        <p:spPr/>
        <p:txBody>
          <a:bodyPr/>
          <a:lstStyle/>
          <a:p>
            <a:r>
              <a:rPr lang="es-CL" dirty="0"/>
              <a:t>Consideremos un fluido de velocidad V y temperatura T</a:t>
            </a:r>
            <a:r>
              <a:rPr lang="es-CL" baseline="-25000" dirty="0"/>
              <a:t>∞</a:t>
            </a:r>
            <a:r>
              <a:rPr lang="es-CL" dirty="0"/>
              <a:t> que fluye sobre una superficie arbitraria S cuya temperatura </a:t>
            </a:r>
            <a:r>
              <a:rPr lang="es-CL" dirty="0" err="1"/>
              <a:t>T</a:t>
            </a:r>
            <a:r>
              <a:rPr lang="es-CL" baseline="-25000" dirty="0" err="1"/>
              <a:t>s</a:t>
            </a:r>
            <a:r>
              <a:rPr lang="es-CL" dirty="0"/>
              <a:t> es distinta a T</a:t>
            </a:r>
            <a:r>
              <a:rPr lang="es-CL" baseline="-25000" dirty="0"/>
              <a:t>∞</a:t>
            </a:r>
          </a:p>
        </p:txBody>
      </p:sp>
      <p:pic>
        <p:nvPicPr>
          <p:cNvPr id="6" name="Imagen 5">
            <a:extLst>
              <a:ext uri="{FF2B5EF4-FFF2-40B4-BE49-F238E27FC236}">
                <a16:creationId xmlns:a16="http://schemas.microsoft.com/office/drawing/2014/main" id="{B59DDD08-93A6-4B9E-BBA7-FC14EE1669B7}"/>
              </a:ext>
            </a:extLst>
          </p:cNvPr>
          <p:cNvPicPr>
            <a:picLocks noChangeAspect="1"/>
          </p:cNvPicPr>
          <p:nvPr/>
        </p:nvPicPr>
        <p:blipFill rotWithShape="1">
          <a:blip r:embed="rId2"/>
          <a:srcRect r="70547" b="61190"/>
          <a:stretch/>
        </p:blipFill>
        <p:spPr>
          <a:xfrm>
            <a:off x="3634223" y="2723199"/>
            <a:ext cx="4155959" cy="4061657"/>
          </a:xfrm>
          <a:prstGeom prst="rect">
            <a:avLst/>
          </a:prstGeom>
        </p:spPr>
      </p:pic>
    </p:spTree>
    <p:extLst>
      <p:ext uri="{BB962C8B-B14F-4D97-AF65-F5344CB8AC3E}">
        <p14:creationId xmlns:p14="http://schemas.microsoft.com/office/powerpoint/2010/main" val="2562667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103AC8F7-55F7-4076-BAD4-366383834E7F}"/>
                  </a:ext>
                </a:extLst>
              </p:cNvPr>
              <p:cNvSpPr>
                <a:spLocks noGrp="1"/>
              </p:cNvSpPr>
              <p:nvPr>
                <p:ph idx="1"/>
              </p:nvPr>
            </p:nvSpPr>
            <p:spPr>
              <a:xfrm>
                <a:off x="838200" y="375922"/>
                <a:ext cx="10515600" cy="5801043"/>
              </a:xfrm>
            </p:spPr>
            <p:txBody>
              <a:bodyPr>
                <a:normAutofit fontScale="92500"/>
              </a:bodyPr>
              <a:lstStyle/>
              <a:p>
                <a:r>
                  <a:rPr lang="es-CL" dirty="0"/>
                  <a:t>El tamaño de la capa límite, el coeficiente de convección y el flujo de calor varían a lo largo de la superficie.</a:t>
                </a:r>
              </a:p>
              <a:p>
                <a:r>
                  <a:rPr lang="es-CL" dirty="0"/>
                  <a:t>Sin embargo la tasa de transferencia total puede ser calculada en la forma:</a:t>
                </a:r>
              </a:p>
              <a:p>
                <a14:m>
                  <m:oMath xmlns:m="http://schemas.openxmlformats.org/officeDocument/2006/math">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𝒒</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nary>
                      <m:naryPr>
                        <m:limLoc m:val="undOvr"/>
                        <m:subHide m:val="on"/>
                        <m:supHide m:val="on"/>
                        <m:ctrlPr>
                          <a:rPr lang="es-ES" b="1" i="1">
                            <a:solidFill>
                              <a:srgbClr val="FFFF00"/>
                            </a:solidFill>
                            <a:latin typeface="Cambria Math" panose="02040503050406030204" pitchFamily="18" charset="0"/>
                            <a:cs typeface="Times New Roman" panose="02020603050405020304" pitchFamily="18" charset="0"/>
                          </a:rPr>
                        </m:ctrlPr>
                      </m:naryPr>
                      <m:sub/>
                      <m:sup/>
                      <m:e>
                        <m:sSup>
                          <m:sSupPr>
                            <m:ctrlPr>
                              <a:rPr lang="es-ES" b="1" i="1">
                                <a:solidFill>
                                  <a:srgbClr val="FFFF00"/>
                                </a:solidFill>
                                <a:latin typeface="Cambria Math" panose="02040503050406030204" pitchFamily="18" charset="0"/>
                                <a:cs typeface="Times New Roman" panose="02020603050405020304" pitchFamily="18" charset="0"/>
                              </a:rPr>
                            </m:ctrlPr>
                          </m:sSupPr>
                          <m:e>
                            <m:r>
                              <a:rPr lang="es-ES" b="1" i="1">
                                <a:solidFill>
                                  <a:srgbClr val="FFFF00"/>
                                </a:solidFill>
                                <a:latin typeface="Cambria Math" panose="02040503050406030204" pitchFamily="18" charset="0"/>
                                <a:cs typeface="Times New Roman" panose="02020603050405020304" pitchFamily="18" charset="0"/>
                              </a:rPr>
                              <m:t>𝒒</m:t>
                            </m:r>
                          </m:e>
                          <m:sup>
                            <m:r>
                              <a:rPr lang="es-ES" b="1" i="1">
                                <a:solidFill>
                                  <a:srgbClr val="FFFF00"/>
                                </a:solidFill>
                                <a:latin typeface="Cambria Math" panose="02040503050406030204" pitchFamily="18" charset="0"/>
                                <a:cs typeface="Times New Roman" panose="02020603050405020304" pitchFamily="18" charset="0"/>
                              </a:rPr>
                              <m:t>′′</m:t>
                            </m:r>
                          </m:sup>
                        </m:sSup>
                        <m:r>
                          <a:rPr lang="es-ES" b="1" i="1">
                            <a:solidFill>
                              <a:srgbClr val="FFFF00"/>
                            </a:solidFill>
                            <a:latin typeface="Cambria Math" panose="02040503050406030204" pitchFamily="18" charset="0"/>
                            <a:cs typeface="Times New Roman" panose="02020603050405020304" pitchFamily="18" charset="0"/>
                          </a:rPr>
                          <m:t>𝒅𝑨</m:t>
                        </m:r>
                      </m:e>
                    </m:nary>
                  </m:oMath>
                </a14:m>
                <a:r>
                  <a:rPr lang="es-CL" dirty="0"/>
                  <a:t>; </a:t>
                </a:r>
                <a14:m>
                  <m:oMath xmlns:m="http://schemas.openxmlformats.org/officeDocument/2006/math">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𝒒</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b="1" i="1" smtClean="0">
                            <a:solidFill>
                              <a:srgbClr val="FFFF00"/>
                            </a:solidFill>
                            <a:latin typeface="Cambria Math" panose="02040503050406030204" pitchFamily="18" charset="0"/>
                            <a:cs typeface="Times New Roman" panose="02020603050405020304" pitchFamily="18" charset="0"/>
                          </a:rPr>
                        </m:ctrlPr>
                      </m:sSubPr>
                      <m:e>
                        <m:r>
                          <a:rPr lang="es-ES" b="1" i="1" smtClean="0">
                            <a:solidFill>
                              <a:srgbClr val="FFFF00"/>
                            </a:solidFill>
                            <a:latin typeface="Cambria Math" panose="02040503050406030204" pitchFamily="18" charset="0"/>
                            <a:cs typeface="Times New Roman" panose="02020603050405020304" pitchFamily="18" charset="0"/>
                          </a:rPr>
                          <m:t>𝑻</m:t>
                        </m:r>
                      </m:e>
                      <m:sub>
                        <m:r>
                          <a:rPr lang="es-ES" b="1" i="1" smtClean="0">
                            <a:solidFill>
                              <a:srgbClr val="FFFF00"/>
                            </a:solidFill>
                            <a:latin typeface="Cambria Math" panose="02040503050406030204" pitchFamily="18" charset="0"/>
                            <a:cs typeface="Times New Roman" panose="02020603050405020304" pitchFamily="18" charset="0"/>
                          </a:rPr>
                          <m:t>𝒔</m:t>
                        </m:r>
                      </m:sub>
                    </m:sSub>
                    <m:r>
                      <a:rPr lang="es-ES" b="1" i="1" smtClean="0">
                        <a:solidFill>
                          <a:srgbClr val="FFFF00"/>
                        </a:solidFill>
                        <a:latin typeface="Cambria Math" panose="02040503050406030204" pitchFamily="18" charset="0"/>
                        <a:cs typeface="Times New Roman" panose="02020603050405020304" pitchFamily="18" charset="0"/>
                      </a:rPr>
                      <m:t>−</m:t>
                    </m:r>
                    <m:sSub>
                      <m:sSubPr>
                        <m:ctrlPr>
                          <a:rPr lang="es-ES" b="1" i="1" smtClean="0">
                            <a:solidFill>
                              <a:srgbClr val="FFFF00"/>
                            </a:solidFill>
                            <a:latin typeface="Cambria Math" panose="02040503050406030204" pitchFamily="18" charset="0"/>
                            <a:cs typeface="Times New Roman" panose="02020603050405020304" pitchFamily="18" charset="0"/>
                          </a:rPr>
                        </m:ctrlPr>
                      </m:sSubPr>
                      <m:e>
                        <m:r>
                          <a:rPr lang="es-ES" b="1" i="1" smtClean="0">
                            <a:solidFill>
                              <a:srgbClr val="FFFF00"/>
                            </a:solidFill>
                            <a:latin typeface="Cambria Math" panose="02040503050406030204" pitchFamily="18" charset="0"/>
                            <a:cs typeface="Times New Roman" panose="02020603050405020304" pitchFamily="18" charset="0"/>
                          </a:rPr>
                          <m:t>𝑻</m:t>
                        </m:r>
                      </m:e>
                      <m:sub>
                        <m:r>
                          <a:rPr lang="es-ES" b="1"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nary>
                      <m:naryPr>
                        <m:limLoc m:val="undOvr"/>
                        <m:subHide m:val="on"/>
                        <m:supHide m:val="on"/>
                        <m:ctrlPr>
                          <a:rPr lang="es-ES" b="1" i="1">
                            <a:solidFill>
                              <a:srgbClr val="FFFF00"/>
                            </a:solidFill>
                            <a:latin typeface="Cambria Math" panose="02040503050406030204" pitchFamily="18" charset="0"/>
                            <a:cs typeface="Times New Roman" panose="02020603050405020304" pitchFamily="18" charset="0"/>
                          </a:rPr>
                        </m:ctrlPr>
                      </m:naryPr>
                      <m:sub/>
                      <m:sup/>
                      <m:e>
                        <m:r>
                          <a:rPr lang="es-ES" b="1" i="1" smtClean="0">
                            <a:solidFill>
                              <a:srgbClr val="FFFF00"/>
                            </a:solidFill>
                            <a:latin typeface="Cambria Math" panose="02040503050406030204" pitchFamily="18" charset="0"/>
                            <a:cs typeface="Times New Roman" panose="02020603050405020304" pitchFamily="18" charset="0"/>
                          </a:rPr>
                          <m:t>𝒉</m:t>
                        </m:r>
                        <m:r>
                          <a:rPr lang="es-ES" b="1" i="1">
                            <a:solidFill>
                              <a:srgbClr val="FFFF00"/>
                            </a:solidFill>
                            <a:latin typeface="Cambria Math" panose="02040503050406030204" pitchFamily="18" charset="0"/>
                            <a:cs typeface="Times New Roman" panose="02020603050405020304" pitchFamily="18" charset="0"/>
                          </a:rPr>
                          <m:t>𝒅𝑨</m:t>
                        </m:r>
                      </m:e>
                    </m:nary>
                  </m:oMath>
                </a14:m>
                <a:endParaRPr lang="es-CL" dirty="0"/>
              </a:p>
              <a:p>
                <a:r>
                  <a:rPr lang="es-CL" dirty="0"/>
                  <a:t>Si determinamos un coeficiente de convección promedio podemos escribir la transferencia total de calor por convección (como  lo veníamos haciendo)</a:t>
                </a:r>
              </a:p>
              <a:p>
                <a14:m>
                  <m:oMath xmlns:m="http://schemas.openxmlformats.org/officeDocument/2006/math">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𝒒</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𝑨</m:t>
                        </m:r>
                      </m:e>
                      <m:sub>
                        <m:r>
                          <a:rPr lang="es-ES" b="1" i="1">
                            <a:solidFill>
                              <a:srgbClr val="FFFF00"/>
                            </a:solidFill>
                            <a:latin typeface="Cambria Math" panose="02040503050406030204" pitchFamily="18" charset="0"/>
                            <a:cs typeface="Times New Roman" panose="02020603050405020304" pitchFamily="18" charset="0"/>
                          </a:rPr>
                          <m:t>𝒔</m:t>
                        </m:r>
                      </m:sub>
                    </m:sSub>
                  </m:oMath>
                </a14:m>
                <a:r>
                  <a:rPr lang="es-ES" b="1" dirty="0">
                    <a:solidFill>
                      <a:srgbClr val="FFFF00"/>
                    </a:solidFill>
                    <a:ea typeface="Times New Roman" panose="02020603050405020304" pitchFamily="18" charset="0"/>
                    <a:cs typeface="Times New Roman" panose="02020603050405020304" pitchFamily="18" charset="0"/>
                  </a:rPr>
                  <a:t> </a:t>
                </a:r>
                <a14:m>
                  <m:oMath xmlns:m="http://schemas.openxmlformats.org/officeDocument/2006/math">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oMath>
                </a14:m>
                <a:endParaRPr lang="es-CL" dirty="0"/>
              </a:p>
              <a:p>
                <a:r>
                  <a:rPr lang="es-CL" dirty="0"/>
                  <a:t>Si igualamos estas expresiones veremos que el coeficiente de convección promedio puede expresarse en la forma</a:t>
                </a:r>
              </a:p>
              <a:p>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𝑨</m:t>
                        </m:r>
                      </m:den>
                    </m:f>
                    <m:nary>
                      <m:naryPr>
                        <m:limLoc m:val="undOvr"/>
                        <m:subHide m:val="on"/>
                        <m:supHide m:val="on"/>
                        <m:ctrlPr>
                          <a:rPr lang="es-ES" b="1" i="1">
                            <a:solidFill>
                              <a:srgbClr val="FFFF00"/>
                            </a:solidFill>
                            <a:latin typeface="Cambria Math" panose="02040503050406030204" pitchFamily="18" charset="0"/>
                            <a:cs typeface="Times New Roman" panose="02020603050405020304" pitchFamily="18" charset="0"/>
                          </a:rPr>
                        </m:ctrlPr>
                      </m:naryPr>
                      <m:sub/>
                      <m:sup/>
                      <m:e>
                        <m:r>
                          <a:rPr lang="es-ES" b="1" i="1">
                            <a:solidFill>
                              <a:srgbClr val="FFFF00"/>
                            </a:solidFill>
                            <a:latin typeface="Cambria Math" panose="02040503050406030204" pitchFamily="18" charset="0"/>
                            <a:cs typeface="Times New Roman" panose="02020603050405020304" pitchFamily="18" charset="0"/>
                          </a:rPr>
                          <m:t>𝒉𝒅𝑨</m:t>
                        </m:r>
                      </m:e>
                    </m:nary>
                  </m:oMath>
                </a14:m>
                <a:endParaRPr lang="es-CL" dirty="0"/>
              </a:p>
              <a:p>
                <a:r>
                  <a:rPr lang="es-CL" dirty="0"/>
                  <a:t>Para una placa plana </a:t>
                </a:r>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𝑳</m:t>
                        </m:r>
                      </m:den>
                    </m:f>
                    <m:nary>
                      <m:naryPr>
                        <m:limLoc m:val="undOvr"/>
                        <m:subHide m:val="on"/>
                        <m:supHide m:val="on"/>
                        <m:ctrlPr>
                          <a:rPr lang="es-ES" b="1" i="1">
                            <a:solidFill>
                              <a:srgbClr val="FFFF00"/>
                            </a:solidFill>
                            <a:latin typeface="Cambria Math" panose="02040503050406030204" pitchFamily="18" charset="0"/>
                            <a:cs typeface="Times New Roman" panose="02020603050405020304" pitchFamily="18" charset="0"/>
                          </a:rPr>
                        </m:ctrlPr>
                      </m:naryPr>
                      <m:sub/>
                      <m:sup/>
                      <m:e>
                        <m:r>
                          <a:rPr lang="es-ES" b="1" i="1">
                            <a:solidFill>
                              <a:srgbClr val="FFFF00"/>
                            </a:solidFill>
                            <a:latin typeface="Cambria Math" panose="02040503050406030204" pitchFamily="18" charset="0"/>
                            <a:cs typeface="Times New Roman" panose="02020603050405020304" pitchFamily="18" charset="0"/>
                          </a:rPr>
                          <m:t>𝒉𝒅</m:t>
                        </m:r>
                        <m:r>
                          <a:rPr lang="es-ES" b="1" i="1" smtClean="0">
                            <a:solidFill>
                              <a:srgbClr val="FFFF00"/>
                            </a:solidFill>
                            <a:latin typeface="Cambria Math" panose="02040503050406030204" pitchFamily="18" charset="0"/>
                            <a:cs typeface="Times New Roman" panose="02020603050405020304" pitchFamily="18" charset="0"/>
                          </a:rPr>
                          <m:t>𝑳</m:t>
                        </m:r>
                      </m:e>
                    </m:nary>
                  </m:oMath>
                </a14:m>
                <a:endParaRPr lang="es-CL" dirty="0"/>
              </a:p>
              <a:p>
                <a:endParaRPr lang="es-CL" dirty="0"/>
              </a:p>
            </p:txBody>
          </p:sp>
        </mc:Choice>
        <mc:Fallback>
          <p:sp>
            <p:nvSpPr>
              <p:cNvPr id="3" name="Marcador de contenido 2">
                <a:extLst>
                  <a:ext uri="{FF2B5EF4-FFF2-40B4-BE49-F238E27FC236}">
                    <a16:creationId xmlns:a16="http://schemas.microsoft.com/office/drawing/2014/main" id="{103AC8F7-55F7-4076-BAD4-366383834E7F}"/>
                  </a:ext>
                </a:extLst>
              </p:cNvPr>
              <p:cNvSpPr>
                <a:spLocks noGrp="1" noRot="1" noChangeAspect="1" noMove="1" noResize="1" noEditPoints="1" noAdjustHandles="1" noChangeArrowheads="1" noChangeShapeType="1" noTextEdit="1"/>
              </p:cNvSpPr>
              <p:nvPr>
                <p:ph idx="1"/>
              </p:nvPr>
            </p:nvSpPr>
            <p:spPr>
              <a:xfrm>
                <a:off x="838200" y="375922"/>
                <a:ext cx="10515600" cy="5801043"/>
              </a:xfrm>
              <a:blipFill>
                <a:blip r:embed="rId2"/>
                <a:stretch>
                  <a:fillRect l="-928" t="-1682" r="-522"/>
                </a:stretch>
              </a:blipFill>
            </p:spPr>
            <p:txBody>
              <a:bodyPr/>
              <a:lstStyle/>
              <a:p>
                <a:r>
                  <a:rPr lang="es-CL">
                    <a:noFill/>
                  </a:rPr>
                  <a:t> </a:t>
                </a:r>
              </a:p>
            </p:txBody>
          </p:sp>
        </mc:Fallback>
      </mc:AlternateContent>
    </p:spTree>
    <p:extLst>
      <p:ext uri="{BB962C8B-B14F-4D97-AF65-F5344CB8AC3E}">
        <p14:creationId xmlns:p14="http://schemas.microsoft.com/office/powerpoint/2010/main" val="42424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B1539-B96E-4E56-A4E9-CD5F8EEE80BE}"/>
              </a:ext>
            </a:extLst>
          </p:cNvPr>
          <p:cNvSpPr>
            <a:spLocks noGrp="1"/>
          </p:cNvSpPr>
          <p:nvPr>
            <p:ph type="title"/>
          </p:nvPr>
        </p:nvSpPr>
        <p:spPr/>
        <p:txBody>
          <a:bodyPr/>
          <a:lstStyle/>
          <a:p>
            <a:r>
              <a:rPr lang="es-CL" dirty="0"/>
              <a:t>El problema de la convección</a:t>
            </a:r>
          </a:p>
        </p:txBody>
      </p:sp>
      <p:sp>
        <p:nvSpPr>
          <p:cNvPr id="3" name="Marcador de contenido 2">
            <a:extLst>
              <a:ext uri="{FF2B5EF4-FFF2-40B4-BE49-F238E27FC236}">
                <a16:creationId xmlns:a16="http://schemas.microsoft.com/office/drawing/2014/main" id="{5AE4F83F-862F-46FB-B029-45D743D7FB6C}"/>
              </a:ext>
            </a:extLst>
          </p:cNvPr>
          <p:cNvSpPr>
            <a:spLocks noGrp="1"/>
          </p:cNvSpPr>
          <p:nvPr>
            <p:ph idx="1"/>
          </p:nvPr>
        </p:nvSpPr>
        <p:spPr/>
        <p:txBody>
          <a:bodyPr/>
          <a:lstStyle/>
          <a:p>
            <a:r>
              <a:rPr lang="es-CL" dirty="0"/>
              <a:t>Como vimos anteriormente el coeficiente de convección depende de la conductividad, densidad, viscosidad y calor específico del fluido. Además de depender de la geometría de la superficie y las condiciones del flujo.</a:t>
            </a:r>
          </a:p>
          <a:p>
            <a:r>
              <a:rPr lang="es-CL" dirty="0"/>
              <a:t>Por lo tanto determinar los h locales y un h promedio es el principal problema de la transferencia de calor por convección.</a:t>
            </a:r>
          </a:p>
        </p:txBody>
      </p:sp>
    </p:spTree>
    <p:extLst>
      <p:ext uri="{BB962C8B-B14F-4D97-AF65-F5344CB8AC3E}">
        <p14:creationId xmlns:p14="http://schemas.microsoft.com/office/powerpoint/2010/main" val="361674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A1D2C7-EC21-4810-925C-4BD52A09D998}"/>
              </a:ext>
            </a:extLst>
          </p:cNvPr>
          <p:cNvSpPr>
            <a:spLocks noGrp="1"/>
          </p:cNvSpPr>
          <p:nvPr>
            <p:ph type="title"/>
          </p:nvPr>
        </p:nvSpPr>
        <p:spPr/>
        <p:txBody>
          <a:bodyPr/>
          <a:lstStyle/>
          <a:p>
            <a:r>
              <a:rPr lang="es-ES"/>
              <a:t>Flujo laminar y turbulento</a:t>
            </a:r>
            <a:endParaRPr lang="es-CL" dirty="0"/>
          </a:p>
        </p:txBody>
      </p:sp>
      <p:pic>
        <p:nvPicPr>
          <p:cNvPr id="6" name="Imagen 5">
            <a:extLst>
              <a:ext uri="{FF2B5EF4-FFF2-40B4-BE49-F238E27FC236}">
                <a16:creationId xmlns:a16="http://schemas.microsoft.com/office/drawing/2014/main" id="{08E599ED-3327-41E6-BB1B-0AB7E093E479}"/>
              </a:ext>
            </a:extLst>
          </p:cNvPr>
          <p:cNvPicPr>
            <a:picLocks noChangeAspect="1"/>
          </p:cNvPicPr>
          <p:nvPr/>
        </p:nvPicPr>
        <p:blipFill rotWithShape="1">
          <a:blip r:embed="rId2"/>
          <a:srcRect l="6565" r="3760" b="12425"/>
          <a:stretch/>
        </p:blipFill>
        <p:spPr>
          <a:xfrm>
            <a:off x="1207909" y="1467168"/>
            <a:ext cx="8220573" cy="4268186"/>
          </a:xfrm>
          <a:prstGeom prst="rect">
            <a:avLst/>
          </a:prstGeom>
        </p:spPr>
      </p:pic>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BD83CB28-23E1-47F4-A78E-8DAF9E7DDB85}"/>
                  </a:ext>
                </a:extLst>
              </p:cNvPr>
              <p:cNvSpPr txBox="1"/>
              <p:nvPr/>
            </p:nvSpPr>
            <p:spPr>
              <a:xfrm>
                <a:off x="2270193" y="5952093"/>
                <a:ext cx="6096000" cy="7880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400" b="1" i="1">
                              <a:solidFill>
                                <a:srgbClr val="FFFF00"/>
                              </a:solidFill>
                              <a:latin typeface="Cambria Math" panose="02040503050406030204" pitchFamily="18" charset="0"/>
                              <a:cs typeface="Times New Roman" panose="02020603050405020304" pitchFamily="18" charset="0"/>
                            </a:rPr>
                          </m:ctrlPr>
                        </m:sSubPr>
                        <m:e>
                          <m:r>
                            <a:rPr lang="es-ES" sz="2400" b="1" i="1">
                              <a:solidFill>
                                <a:srgbClr val="FFFF00"/>
                              </a:solidFill>
                              <a:latin typeface="Cambria Math" panose="02040503050406030204" pitchFamily="18" charset="0"/>
                              <a:cs typeface="Times New Roman" panose="02020603050405020304" pitchFamily="18" charset="0"/>
                            </a:rPr>
                            <m:t>𝑹𝒆</m:t>
                          </m:r>
                        </m:e>
                        <m:sub>
                          <m:r>
                            <a:rPr lang="es-ES" sz="2400" b="1" i="1">
                              <a:solidFill>
                                <a:srgbClr val="FFFF00"/>
                              </a:solidFill>
                              <a:latin typeface="Cambria Math" panose="02040503050406030204" pitchFamily="18" charset="0"/>
                              <a:cs typeface="Times New Roman" panose="02020603050405020304" pitchFamily="18" charset="0"/>
                            </a:rPr>
                            <m:t>𝒙</m:t>
                          </m:r>
                        </m:sub>
                      </m:sSub>
                      <m:r>
                        <a:rPr lang="es-ES" sz="2400" b="1" i="1">
                          <a:solidFill>
                            <a:srgbClr val="FFFF00"/>
                          </a:solidFill>
                          <a:latin typeface="Cambria Math" panose="02040503050406030204" pitchFamily="18" charset="0"/>
                          <a:cs typeface="Times New Roman" panose="02020603050405020304" pitchFamily="18" charset="0"/>
                        </a:rPr>
                        <m:t>=</m:t>
                      </m:r>
                      <m:f>
                        <m:fPr>
                          <m:ctrlP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𝝆</m:t>
                          </m:r>
                          <m:sSub>
                            <m:sSubPr>
                              <m:ctrlP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𝒖</m:t>
                              </m:r>
                            </m:e>
                            <m:sub>
                              <m: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𝒙</m:t>
                          </m:r>
                        </m:num>
                        <m:den>
                          <m:r>
                            <a:rPr lang="es-ES" sz="24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𝝁</m:t>
                          </m:r>
                        </m:den>
                      </m:f>
                      <m:r>
                        <a:rPr lang="es-ES" sz="2400" b="1" i="1">
                          <a:solidFill>
                            <a:srgbClr val="FFFF00"/>
                          </a:solidFill>
                          <a:latin typeface="Cambria Math" panose="02040503050406030204" pitchFamily="18" charset="0"/>
                          <a:cs typeface="Times New Roman" panose="02020603050405020304" pitchFamily="18" charset="0"/>
                        </a:rPr>
                        <m:t> </m:t>
                      </m:r>
                    </m:oMath>
                  </m:oMathPara>
                </a14:m>
                <a:endParaRPr lang="es-CL" sz="2400" dirty="0"/>
              </a:p>
            </p:txBody>
          </p:sp>
        </mc:Choice>
        <mc:Fallback>
          <p:sp>
            <p:nvSpPr>
              <p:cNvPr id="10" name="CuadroTexto 9">
                <a:extLst>
                  <a:ext uri="{FF2B5EF4-FFF2-40B4-BE49-F238E27FC236}">
                    <a16:creationId xmlns:a16="http://schemas.microsoft.com/office/drawing/2014/main" id="{BD83CB28-23E1-47F4-A78E-8DAF9E7DDB85}"/>
                  </a:ext>
                </a:extLst>
              </p:cNvPr>
              <p:cNvSpPr txBox="1">
                <a:spLocks noRot="1" noChangeAspect="1" noMove="1" noResize="1" noEditPoints="1" noAdjustHandles="1" noChangeArrowheads="1" noChangeShapeType="1" noTextEdit="1"/>
              </p:cNvSpPr>
              <p:nvPr/>
            </p:nvSpPr>
            <p:spPr>
              <a:xfrm>
                <a:off x="2270193" y="5952093"/>
                <a:ext cx="6096000" cy="788036"/>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116599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1C85A5-CC26-4B09-9DE1-2CFB69163A45}"/>
              </a:ext>
            </a:extLst>
          </p:cNvPr>
          <p:cNvSpPr>
            <a:spLocks noGrp="1"/>
          </p:cNvSpPr>
          <p:nvPr>
            <p:ph idx="1"/>
          </p:nvPr>
        </p:nvSpPr>
        <p:spPr>
          <a:xfrm>
            <a:off x="838200" y="466725"/>
            <a:ext cx="10515600" cy="5710238"/>
          </a:xfrm>
        </p:spPr>
        <p:txBody>
          <a:bodyPr/>
          <a:lstStyle/>
          <a:p>
            <a:r>
              <a:rPr lang="es-CL" dirty="0"/>
              <a:t>Para comenzar a resolver el problema de la convección interesa determinar si la capa límite es laminar o turbulenta. Para una placa plana es razonable asumir que la condición de turbulencia comienza a una distancia x del filo de la superficie.</a:t>
            </a:r>
          </a:p>
          <a:p>
            <a:r>
              <a:rPr lang="es-CL" dirty="0"/>
              <a:t>El número de Reynolds crítico </a:t>
            </a:r>
            <a:r>
              <a:rPr lang="es-CL" dirty="0" err="1"/>
              <a:t>Re</a:t>
            </a:r>
            <a:r>
              <a:rPr lang="es-CL" baseline="-25000" dirty="0" err="1"/>
              <a:t>x,c</a:t>
            </a:r>
            <a:r>
              <a:rPr lang="es-CL" baseline="-25000" dirty="0"/>
              <a:t> </a:t>
            </a:r>
            <a:r>
              <a:rPr lang="es-CL" dirty="0"/>
              <a:t>varía entre 10</a:t>
            </a:r>
            <a:r>
              <a:rPr lang="es-CL" baseline="30000" dirty="0"/>
              <a:t>5</a:t>
            </a:r>
            <a:r>
              <a:rPr lang="es-CL" dirty="0"/>
              <a:t> y 3x10</a:t>
            </a:r>
            <a:r>
              <a:rPr lang="es-CL" baseline="30000" dirty="0"/>
              <a:t>6</a:t>
            </a:r>
            <a:r>
              <a:rPr lang="es-CL" dirty="0"/>
              <a:t> dependiendo de la rugosidad de superficie y nivel de turbulencia de la  corriente libre. Para placas planas consideraremos este valor como </a:t>
            </a:r>
            <a:r>
              <a:rPr lang="es-CL" dirty="0">
                <a:solidFill>
                  <a:srgbClr val="FFFF00"/>
                </a:solidFill>
              </a:rPr>
              <a:t>5x10</a:t>
            </a:r>
            <a:r>
              <a:rPr lang="es-CL" baseline="30000" dirty="0">
                <a:solidFill>
                  <a:srgbClr val="FFFF00"/>
                </a:solidFill>
              </a:rPr>
              <a:t>5</a:t>
            </a:r>
          </a:p>
          <a:p>
            <a:endParaRPr lang="es-CL" dirty="0"/>
          </a:p>
        </p:txBody>
      </p:sp>
      <p:pic>
        <p:nvPicPr>
          <p:cNvPr id="5" name="Imagen 4">
            <a:extLst>
              <a:ext uri="{FF2B5EF4-FFF2-40B4-BE49-F238E27FC236}">
                <a16:creationId xmlns:a16="http://schemas.microsoft.com/office/drawing/2014/main" id="{08003E8D-6B6C-470A-81A9-9BC8EC5A11A6}"/>
              </a:ext>
            </a:extLst>
          </p:cNvPr>
          <p:cNvPicPr>
            <a:picLocks noChangeAspect="1"/>
          </p:cNvPicPr>
          <p:nvPr/>
        </p:nvPicPr>
        <p:blipFill rotWithShape="1">
          <a:blip r:embed="rId2"/>
          <a:srcRect t="46369" r="41980"/>
          <a:stretch/>
        </p:blipFill>
        <p:spPr>
          <a:xfrm>
            <a:off x="5795964" y="3429000"/>
            <a:ext cx="5441737" cy="3429000"/>
          </a:xfrm>
          <a:prstGeom prst="rect">
            <a:avLst/>
          </a:prstGeom>
        </p:spPr>
      </p:pic>
    </p:spTree>
    <p:extLst>
      <p:ext uri="{BB962C8B-B14F-4D97-AF65-F5344CB8AC3E}">
        <p14:creationId xmlns:p14="http://schemas.microsoft.com/office/powerpoint/2010/main" val="1378502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311D9-018A-4DFA-A113-A121930F24DD}"/>
              </a:ext>
            </a:extLst>
          </p:cNvPr>
          <p:cNvSpPr>
            <a:spLocks noGrp="1"/>
          </p:cNvSpPr>
          <p:nvPr>
            <p:ph type="title"/>
          </p:nvPr>
        </p:nvSpPr>
        <p:spPr/>
        <p:txBody>
          <a:bodyPr/>
          <a:lstStyle/>
          <a:p>
            <a:r>
              <a:rPr lang="es-CL" dirty="0"/>
              <a:t>Diferencia entre las capas límite laminar y turbulenta</a:t>
            </a:r>
          </a:p>
        </p:txBody>
      </p:sp>
      <p:sp>
        <p:nvSpPr>
          <p:cNvPr id="3" name="Marcador de contenido 2">
            <a:extLst>
              <a:ext uri="{FF2B5EF4-FFF2-40B4-BE49-F238E27FC236}">
                <a16:creationId xmlns:a16="http://schemas.microsoft.com/office/drawing/2014/main" id="{BB7E5A82-1B83-434D-8DA7-D94F17B73F66}"/>
              </a:ext>
            </a:extLst>
          </p:cNvPr>
          <p:cNvSpPr>
            <a:spLocks noGrp="1"/>
          </p:cNvSpPr>
          <p:nvPr>
            <p:ph idx="1"/>
          </p:nvPr>
        </p:nvSpPr>
        <p:spPr>
          <a:xfrm>
            <a:off x="838202" y="1825625"/>
            <a:ext cx="7907337" cy="4351338"/>
          </a:xfrm>
        </p:spPr>
        <p:txBody>
          <a:bodyPr/>
          <a:lstStyle/>
          <a:p>
            <a:r>
              <a:rPr lang="es-CL" dirty="0"/>
              <a:t>Para condiciones de flujo laminar, el gradiente térmico disminuye conforme nos alejamos del filo de la superficie.</a:t>
            </a:r>
          </a:p>
          <a:p>
            <a:r>
              <a:rPr lang="es-CL" dirty="0"/>
              <a:t>En el caso de flujo turbulento, este induce altos gradientes térmicos próximos a la superficie por lo que aumenta la tasa de transferencia de calor</a:t>
            </a:r>
          </a:p>
        </p:txBody>
      </p:sp>
      <p:pic>
        <p:nvPicPr>
          <p:cNvPr id="6" name="Imagen 5">
            <a:extLst>
              <a:ext uri="{FF2B5EF4-FFF2-40B4-BE49-F238E27FC236}">
                <a16:creationId xmlns:a16="http://schemas.microsoft.com/office/drawing/2014/main" id="{2CFC859C-F64F-4B6B-986B-5FA24372E1F5}"/>
              </a:ext>
            </a:extLst>
          </p:cNvPr>
          <p:cNvPicPr>
            <a:picLocks noChangeAspect="1"/>
          </p:cNvPicPr>
          <p:nvPr/>
        </p:nvPicPr>
        <p:blipFill rotWithShape="1">
          <a:blip r:embed="rId2"/>
          <a:srcRect r="58203"/>
          <a:stretch/>
        </p:blipFill>
        <p:spPr>
          <a:xfrm>
            <a:off x="8625048" y="1825625"/>
            <a:ext cx="3212783" cy="3562350"/>
          </a:xfrm>
          <a:prstGeom prst="rect">
            <a:avLst/>
          </a:prstGeom>
        </p:spPr>
      </p:pic>
    </p:spTree>
    <p:extLst>
      <p:ext uri="{BB962C8B-B14F-4D97-AF65-F5344CB8AC3E}">
        <p14:creationId xmlns:p14="http://schemas.microsoft.com/office/powerpoint/2010/main" val="305437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1540" y="242857"/>
            <a:ext cx="10558463" cy="2516138"/>
          </a:xfrm>
          <a:prstGeom prst="rect">
            <a:avLst/>
          </a:prstGeom>
        </p:spPr>
        <p:txBody>
          <a:bodyPr wrap="square">
            <a:spAutoFit/>
          </a:bodyPr>
          <a:lstStyle/>
          <a:p>
            <a:pPr>
              <a:lnSpc>
                <a:spcPct val="107000"/>
              </a:lnSpc>
            </a:pPr>
            <a:r>
              <a:rPr lang="es-CL" sz="3200" b="1" dirty="0">
                <a:ea typeface="Calibri" panose="020F0502020204030204" pitchFamily="34" charset="0"/>
                <a:cs typeface="Times New Roman" panose="02020603050405020304" pitchFamily="18" charset="0"/>
              </a:rPr>
              <a:t>BALANCE DE ENERGÍA EN LA CAPA LÍMITE</a:t>
            </a:r>
            <a:endParaRPr lang="es-CL" sz="3200" dirty="0">
              <a:ea typeface="Calibri" panose="020F0502020204030204" pitchFamily="34" charset="0"/>
              <a:cs typeface="Times New Roman" panose="02020603050405020304" pitchFamily="18" charset="0"/>
            </a:endParaRPr>
          </a:p>
          <a:p>
            <a:pPr algn="just">
              <a:lnSpc>
                <a:spcPct val="107000"/>
              </a:lnSpc>
            </a:pPr>
            <a:r>
              <a:rPr lang="es-CL" b="1" dirty="0">
                <a:ea typeface="Calibri" panose="020F0502020204030204" pitchFamily="34" charset="0"/>
                <a:cs typeface="Times New Roman" panose="02020603050405020304" pitchFamily="18" charset="0"/>
              </a:rPr>
              <a:t> </a:t>
            </a:r>
            <a:endParaRPr lang="es-CL" sz="1600" dirty="0">
              <a:ea typeface="Calibri" panose="020F0502020204030204" pitchFamily="34" charset="0"/>
              <a:cs typeface="Times New Roman" panose="02020603050405020304" pitchFamily="18" charset="0"/>
            </a:endParaRPr>
          </a:p>
          <a:p>
            <a:pPr algn="just">
              <a:lnSpc>
                <a:spcPct val="107000"/>
              </a:lnSpc>
            </a:pPr>
            <a:r>
              <a:rPr lang="es-CL" sz="2000" dirty="0">
                <a:ea typeface="Calibri" panose="020F0502020204030204" pitchFamily="34" charset="0"/>
                <a:cs typeface="Times New Roman" panose="02020603050405020304" pitchFamily="18" charset="0"/>
              </a:rPr>
              <a:t>Se supone un sistema en el espacio el cual está sujeto a entrega y aporte de energía de distintos orígenes. </a:t>
            </a:r>
            <a:r>
              <a:rPr lang="es-CL" sz="2000" b="1" i="1" dirty="0">
                <a:ea typeface="Calibri" panose="020F0502020204030204" pitchFamily="34" charset="0"/>
                <a:cs typeface="Times New Roman" panose="02020603050405020304" pitchFamily="18" charset="0"/>
              </a:rPr>
              <a:t>Para un elemento del volumen </a:t>
            </a:r>
            <a:r>
              <a:rPr lang="es-CL" sz="2000" b="1" i="1" dirty="0" err="1">
                <a:ea typeface="Calibri" panose="020F0502020204030204" pitchFamily="34" charset="0"/>
                <a:cs typeface="Times New Roman" panose="02020603050405020304" pitchFamily="18" charset="0"/>
              </a:rPr>
              <a:t>dx∙dy∙dz</a:t>
            </a:r>
            <a:r>
              <a:rPr lang="es-CL" sz="2000" b="1" i="1" dirty="0">
                <a:ea typeface="Calibri" panose="020F0502020204030204" pitchFamily="34" charset="0"/>
                <a:cs typeface="Times New Roman" panose="02020603050405020304" pitchFamily="18" charset="0"/>
              </a:rPr>
              <a:t> del sistema, se puede efectuar un balance de energía en un tiempo finito t</a:t>
            </a:r>
            <a:r>
              <a:rPr lang="es-CL" sz="2000" b="1" dirty="0">
                <a:ea typeface="Calibri" panose="020F0502020204030204" pitchFamily="34" charset="0"/>
                <a:cs typeface="Times New Roman" panose="02020603050405020304" pitchFamily="18" charset="0"/>
              </a:rPr>
              <a:t> </a:t>
            </a:r>
            <a:r>
              <a:rPr lang="es-CL" sz="2000" dirty="0">
                <a:ea typeface="Calibri" panose="020F0502020204030204" pitchFamily="34" charset="0"/>
                <a:cs typeface="Times New Roman" panose="02020603050405020304" pitchFamily="18" charset="0"/>
              </a:rPr>
              <a:t>aplicando la ley de conservación de la energía (1° ley de la termodinámica)</a:t>
            </a:r>
          </a:p>
          <a:p>
            <a:pPr algn="just">
              <a:lnSpc>
                <a:spcPct val="107000"/>
              </a:lnSpc>
            </a:pPr>
            <a:r>
              <a:rPr lang="es-CL" dirty="0">
                <a:ea typeface="Calibri" panose="020F0502020204030204" pitchFamily="34" charset="0"/>
                <a:cs typeface="Times New Roman" panose="02020603050405020304" pitchFamily="18" charset="0"/>
              </a:rPr>
              <a:t>  </a:t>
            </a:r>
            <a:endParaRPr lang="es-CL" sz="1600" dirty="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8764342B-86E5-46F2-8FCF-EAAB547DFB75}"/>
              </a:ext>
            </a:extLst>
          </p:cNvPr>
          <p:cNvPicPr>
            <a:picLocks noChangeAspect="1"/>
          </p:cNvPicPr>
          <p:nvPr/>
        </p:nvPicPr>
        <p:blipFill rotWithShape="1">
          <a:blip r:embed="rId2"/>
          <a:srcRect t="46369" r="41980"/>
          <a:stretch/>
        </p:blipFill>
        <p:spPr>
          <a:xfrm>
            <a:off x="4024314" y="3028950"/>
            <a:ext cx="5441737" cy="3429000"/>
          </a:xfrm>
          <a:prstGeom prst="rect">
            <a:avLst/>
          </a:prstGeom>
        </p:spPr>
      </p:pic>
      <p:sp>
        <p:nvSpPr>
          <p:cNvPr id="4" name="Rectángulo 3">
            <a:extLst>
              <a:ext uri="{FF2B5EF4-FFF2-40B4-BE49-F238E27FC236}">
                <a16:creationId xmlns:a16="http://schemas.microsoft.com/office/drawing/2014/main" id="{1436A0AA-CEEA-46D3-8994-C74274C69DCA}"/>
              </a:ext>
            </a:extLst>
          </p:cNvPr>
          <p:cNvSpPr/>
          <p:nvPr/>
        </p:nvSpPr>
        <p:spPr>
          <a:xfrm>
            <a:off x="7730491" y="4171952"/>
            <a:ext cx="927735" cy="847725"/>
          </a:xfrm>
          <a:prstGeom prst="rect">
            <a:avLst/>
          </a:prstGeom>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L" dirty="0" err="1"/>
              <a:t>dxdydz</a:t>
            </a:r>
            <a:endParaRPr lang="es-CL" dirty="0"/>
          </a:p>
        </p:txBody>
      </p:sp>
    </p:spTree>
    <p:extLst>
      <p:ext uri="{BB962C8B-B14F-4D97-AF65-F5344CB8AC3E}">
        <p14:creationId xmlns:p14="http://schemas.microsoft.com/office/powerpoint/2010/main" val="2320069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AC60A-0F46-4949-ADDA-65AE5099EA17}"/>
              </a:ext>
            </a:extLst>
          </p:cNvPr>
          <p:cNvSpPr>
            <a:spLocks noGrp="1"/>
          </p:cNvSpPr>
          <p:nvPr>
            <p:ph type="title"/>
          </p:nvPr>
        </p:nvSpPr>
        <p:spPr/>
        <p:txBody>
          <a:bodyPr/>
          <a:lstStyle/>
          <a:p>
            <a:r>
              <a:rPr lang="es-CL" dirty="0"/>
              <a:t>Ejemplo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40CA197D-133E-4248-9C56-2077C99B800C}"/>
                  </a:ext>
                </a:extLst>
              </p:cNvPr>
              <p:cNvSpPr>
                <a:spLocks noGrp="1"/>
              </p:cNvSpPr>
              <p:nvPr>
                <p:ph idx="1"/>
              </p:nvPr>
            </p:nvSpPr>
            <p:spPr/>
            <p:txBody>
              <a:bodyPr>
                <a:normAutofit fontScale="92500" lnSpcReduction="10000"/>
              </a:bodyPr>
              <a:lstStyle/>
              <a:p>
                <a:r>
                  <a:rPr lang="es-CL" dirty="0"/>
                  <a:t>Imaginemos agua fluyendo a una velocidad u = 1 m/s sobre una placa plana de largo L  0.6 m. Consideremos dos casos: Uno donde la temperatura del agua es 300 K y el otro donde la temperatura del agua es 350 K. En las regiones laminares y turbulentas las mediciones experimentales muestran que los coeficientes de convección locales se describen como:</a:t>
                </a:r>
              </a:p>
              <a:p>
                <a14:m>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𝑙𝑎𝑚</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𝑙𝑎𝑚</m:t>
                        </m:r>
                      </m:sub>
                    </m:sSub>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−0.5</m:t>
                        </m:r>
                      </m:sup>
                    </m:sSup>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𝑡𝑢𝑟𝑏</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𝑡𝑢𝑟𝑏</m:t>
                        </m:r>
                      </m:sub>
                    </m:sSub>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−0.2</m:t>
                        </m:r>
                      </m:sup>
                    </m:sSup>
                    <m:r>
                      <a:rPr lang="es-ES" b="0" i="1" smtClean="0">
                        <a:latin typeface="Cambria Math" panose="02040503050406030204" pitchFamily="18" charset="0"/>
                      </a:rPr>
                      <m:t>, </m:t>
                    </m:r>
                    <m:r>
                      <a:rPr lang="es-ES" b="0" i="1" smtClean="0">
                        <a:latin typeface="Cambria Math" panose="02040503050406030204" pitchFamily="18" charset="0"/>
                      </a:rPr>
                      <m:t>𝑥</m:t>
                    </m:r>
                    <m:r>
                      <a:rPr lang="es-ES" b="0" i="1" smtClean="0">
                        <a:latin typeface="Cambria Math" panose="02040503050406030204" pitchFamily="18" charset="0"/>
                      </a:rPr>
                      <m:t> </m:t>
                    </m:r>
                    <m:r>
                      <a:rPr lang="es-ES" b="0" i="1" smtClean="0">
                        <a:latin typeface="Cambria Math" panose="02040503050406030204" pitchFamily="18" charset="0"/>
                      </a:rPr>
                      <m:t>𝑒𝑛</m:t>
                    </m:r>
                    <m:r>
                      <a:rPr lang="es-ES" b="0" i="1" smtClean="0">
                        <a:latin typeface="Cambria Math" panose="02040503050406030204" pitchFamily="18" charset="0"/>
                      </a:rPr>
                      <m:t> </m:t>
                    </m:r>
                    <m:r>
                      <a:rPr lang="es-ES" b="0" i="1" smtClean="0">
                        <a:latin typeface="Cambria Math" panose="02040503050406030204" pitchFamily="18" charset="0"/>
                      </a:rPr>
                      <m:t>𝑚𝑒𝑡𝑟𝑜𝑠</m:t>
                    </m:r>
                  </m:oMath>
                </a14:m>
                <a:endParaRPr lang="es-ES" b="0" dirty="0"/>
              </a:p>
              <a:p>
                <a:r>
                  <a:rPr lang="es-ES" dirty="0"/>
                  <a:t>A 300 K</a:t>
                </a:r>
              </a:p>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𝑙𝑎𝑚</m:t>
                        </m:r>
                        <m:r>
                          <a:rPr lang="es-ES" b="0" i="1" smtClean="0">
                            <a:latin typeface="Cambria Math" panose="02040503050406030204" pitchFamily="18" charset="0"/>
                          </a:rPr>
                          <m:t>,300</m:t>
                        </m:r>
                      </m:sub>
                    </m:sSub>
                    <m:r>
                      <a:rPr lang="es-ES" b="0" i="1" smtClean="0">
                        <a:latin typeface="Cambria Math" panose="02040503050406030204" pitchFamily="18" charset="0"/>
                      </a:rPr>
                      <m:t>=395</m:t>
                    </m:r>
                    <m:f>
                      <m:fPr>
                        <m:ctrlPr>
                          <a:rPr lang="es-ES" b="0" i="1" smtClean="0">
                            <a:latin typeface="Cambria Math" panose="02040503050406030204" pitchFamily="18" charset="0"/>
                          </a:rPr>
                        </m:ctrlPr>
                      </m:fPr>
                      <m:num>
                        <m:r>
                          <a:rPr lang="es-ES" b="0" i="1" smtClean="0">
                            <a:latin typeface="Cambria Math" panose="02040503050406030204" pitchFamily="18" charset="0"/>
                          </a:rPr>
                          <m:t>𝑊</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𝑚</m:t>
                            </m:r>
                          </m:e>
                          <m:sup>
                            <m:r>
                              <a:rPr lang="es-ES" b="0" i="1" smtClean="0">
                                <a:latin typeface="Cambria Math" panose="02040503050406030204" pitchFamily="18" charset="0"/>
                              </a:rPr>
                              <m:t>1.5</m:t>
                            </m:r>
                          </m:sup>
                        </m:sSup>
                        <m:r>
                          <a:rPr lang="es-ES" b="0" i="1" smtClean="0">
                            <a:latin typeface="Cambria Math" panose="02040503050406030204" pitchFamily="18" charset="0"/>
                          </a:rPr>
                          <m:t>𝐾</m:t>
                        </m:r>
                      </m:den>
                    </m:f>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𝑡𝑢𝑟𝑏</m:t>
                        </m:r>
                        <m:r>
                          <a:rPr lang="es-ES" b="0" i="1" smtClean="0">
                            <a:latin typeface="Cambria Math" panose="02040503050406030204" pitchFamily="18" charset="0"/>
                          </a:rPr>
                          <m:t>,300</m:t>
                        </m:r>
                      </m:sub>
                    </m:sSub>
                    <m:r>
                      <a:rPr lang="es-ES" b="0" i="1" smtClean="0">
                        <a:latin typeface="Cambria Math" panose="02040503050406030204" pitchFamily="18" charset="0"/>
                      </a:rPr>
                      <m:t>=2330</m:t>
                    </m:r>
                    <m:f>
                      <m:fPr>
                        <m:ctrlPr>
                          <a:rPr lang="es-ES" b="0" i="1" smtClean="0">
                            <a:latin typeface="Cambria Math" panose="02040503050406030204" pitchFamily="18" charset="0"/>
                          </a:rPr>
                        </m:ctrlPr>
                      </m:fPr>
                      <m:num>
                        <m:r>
                          <a:rPr lang="es-ES" b="0" i="1" smtClean="0">
                            <a:latin typeface="Cambria Math" panose="02040503050406030204" pitchFamily="18" charset="0"/>
                          </a:rPr>
                          <m:t>𝑊</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𝑚</m:t>
                            </m:r>
                          </m:e>
                          <m:sup>
                            <m:r>
                              <a:rPr lang="es-ES" b="0" i="1" smtClean="0">
                                <a:latin typeface="Cambria Math" panose="02040503050406030204" pitchFamily="18" charset="0"/>
                              </a:rPr>
                              <m:t>1.8</m:t>
                            </m:r>
                          </m:sup>
                        </m:sSup>
                        <m:r>
                          <a:rPr lang="es-ES" b="0" i="1" smtClean="0">
                            <a:latin typeface="Cambria Math" panose="02040503050406030204" pitchFamily="18" charset="0"/>
                          </a:rPr>
                          <m:t>𝐾</m:t>
                        </m:r>
                      </m:den>
                    </m:f>
                  </m:oMath>
                </a14:m>
                <a:endParaRPr lang="es-ES" dirty="0"/>
              </a:p>
              <a:p>
                <a:r>
                  <a:rPr lang="es-ES" dirty="0"/>
                  <a:t>A 350 K</a:t>
                </a:r>
              </a:p>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𝑙𝑎𝑚</m:t>
                        </m:r>
                        <m:r>
                          <a:rPr lang="es-ES" b="0" i="1" smtClean="0">
                            <a:latin typeface="Cambria Math" panose="02040503050406030204" pitchFamily="18" charset="0"/>
                          </a:rPr>
                          <m:t>,350</m:t>
                        </m:r>
                      </m:sub>
                    </m:sSub>
                    <m:r>
                      <a:rPr lang="es-ES" b="0" i="1" smtClean="0">
                        <a:latin typeface="Cambria Math" panose="02040503050406030204" pitchFamily="18" charset="0"/>
                      </a:rPr>
                      <m:t>=477</m:t>
                    </m:r>
                    <m:f>
                      <m:fPr>
                        <m:ctrlPr>
                          <a:rPr lang="es-ES" b="0" i="1" smtClean="0">
                            <a:latin typeface="Cambria Math" panose="02040503050406030204" pitchFamily="18" charset="0"/>
                          </a:rPr>
                        </m:ctrlPr>
                      </m:fPr>
                      <m:num>
                        <m:r>
                          <a:rPr lang="es-ES" b="0" i="1" smtClean="0">
                            <a:latin typeface="Cambria Math" panose="02040503050406030204" pitchFamily="18" charset="0"/>
                          </a:rPr>
                          <m:t>𝑊</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𝑚</m:t>
                            </m:r>
                          </m:e>
                          <m:sup>
                            <m:r>
                              <a:rPr lang="es-ES" b="0" i="1" smtClean="0">
                                <a:latin typeface="Cambria Math" panose="02040503050406030204" pitchFamily="18" charset="0"/>
                              </a:rPr>
                              <m:t>1.5</m:t>
                            </m:r>
                          </m:sup>
                        </m:sSup>
                        <m:r>
                          <a:rPr lang="es-ES" b="0" i="1" smtClean="0">
                            <a:latin typeface="Cambria Math" panose="02040503050406030204" pitchFamily="18" charset="0"/>
                          </a:rPr>
                          <m:t>𝐾</m:t>
                        </m:r>
                      </m:den>
                    </m:f>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𝑡𝑢𝑟𝑏</m:t>
                        </m:r>
                        <m:r>
                          <a:rPr lang="es-ES" b="0" i="1" smtClean="0">
                            <a:latin typeface="Cambria Math" panose="02040503050406030204" pitchFamily="18" charset="0"/>
                          </a:rPr>
                          <m:t>,350</m:t>
                        </m:r>
                      </m:sub>
                    </m:sSub>
                    <m:r>
                      <a:rPr lang="es-ES" b="0" i="1" smtClean="0">
                        <a:latin typeface="Cambria Math" panose="02040503050406030204" pitchFamily="18" charset="0"/>
                      </a:rPr>
                      <m:t>=3600</m:t>
                    </m:r>
                    <m:f>
                      <m:fPr>
                        <m:ctrlPr>
                          <a:rPr lang="es-ES" b="0" i="1" smtClean="0">
                            <a:latin typeface="Cambria Math" panose="02040503050406030204" pitchFamily="18" charset="0"/>
                          </a:rPr>
                        </m:ctrlPr>
                      </m:fPr>
                      <m:num>
                        <m:r>
                          <a:rPr lang="es-ES" b="0" i="1" smtClean="0">
                            <a:latin typeface="Cambria Math" panose="02040503050406030204" pitchFamily="18" charset="0"/>
                          </a:rPr>
                          <m:t>𝑊</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𝑚</m:t>
                            </m:r>
                          </m:e>
                          <m:sup>
                            <m:r>
                              <a:rPr lang="es-ES" b="0" i="1" smtClean="0">
                                <a:latin typeface="Cambria Math" panose="02040503050406030204" pitchFamily="18" charset="0"/>
                              </a:rPr>
                              <m:t>1.8</m:t>
                            </m:r>
                          </m:sup>
                        </m:sSup>
                        <m:r>
                          <a:rPr lang="es-ES" b="0" i="1" smtClean="0">
                            <a:latin typeface="Cambria Math" panose="02040503050406030204" pitchFamily="18" charset="0"/>
                          </a:rPr>
                          <m:t>𝐾</m:t>
                        </m:r>
                      </m:den>
                    </m:f>
                  </m:oMath>
                </a14:m>
                <a:endParaRPr lang="es-ES" b="0" dirty="0"/>
              </a:p>
              <a:p>
                <a:endParaRPr lang="es-CL" dirty="0"/>
              </a:p>
            </p:txBody>
          </p:sp>
        </mc:Choice>
        <mc:Fallback>
          <p:sp>
            <p:nvSpPr>
              <p:cNvPr id="3" name="Marcador de contenido 2">
                <a:extLst>
                  <a:ext uri="{FF2B5EF4-FFF2-40B4-BE49-F238E27FC236}">
                    <a16:creationId xmlns:a16="http://schemas.microsoft.com/office/drawing/2014/main" id="{40CA197D-133E-4248-9C56-2077C99B800C}"/>
                  </a:ext>
                </a:extLst>
              </p:cNvPr>
              <p:cNvSpPr>
                <a:spLocks noGrp="1" noRot="1" noChangeAspect="1" noMove="1" noResize="1" noEditPoints="1" noAdjustHandles="1" noChangeArrowheads="1" noChangeShapeType="1" noTextEdit="1"/>
              </p:cNvSpPr>
              <p:nvPr>
                <p:ph idx="1"/>
              </p:nvPr>
            </p:nvSpPr>
            <p:spPr>
              <a:blipFill>
                <a:blip r:embed="rId2"/>
                <a:stretch>
                  <a:fillRect l="-928" t="-2801" r="-1623"/>
                </a:stretch>
              </a:blipFill>
            </p:spPr>
            <p:txBody>
              <a:bodyPr/>
              <a:lstStyle/>
              <a:p>
                <a:r>
                  <a:rPr lang="es-CL">
                    <a:noFill/>
                  </a:rPr>
                  <a:t> </a:t>
                </a:r>
              </a:p>
            </p:txBody>
          </p:sp>
        </mc:Fallback>
      </mc:AlternateContent>
    </p:spTree>
    <p:extLst>
      <p:ext uri="{BB962C8B-B14F-4D97-AF65-F5344CB8AC3E}">
        <p14:creationId xmlns:p14="http://schemas.microsoft.com/office/powerpoint/2010/main" val="550546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F7608F-4022-4818-8E12-009C332BEF9F}"/>
              </a:ext>
            </a:extLst>
          </p:cNvPr>
          <p:cNvSpPr>
            <a:spLocks noGrp="1"/>
          </p:cNvSpPr>
          <p:nvPr>
            <p:ph idx="1"/>
          </p:nvPr>
        </p:nvSpPr>
        <p:spPr>
          <a:xfrm>
            <a:off x="838200" y="404813"/>
            <a:ext cx="10515600" cy="5772150"/>
          </a:xfrm>
        </p:spPr>
        <p:txBody>
          <a:bodyPr/>
          <a:lstStyle/>
          <a:p>
            <a:r>
              <a:rPr lang="es-CL" dirty="0"/>
              <a:t>Determinar el coeficiente de convección promedio sobre toda la placa para las dos temperaturas.</a:t>
            </a:r>
          </a:p>
          <a:p>
            <a:r>
              <a:rPr lang="es-CL" dirty="0">
                <a:solidFill>
                  <a:srgbClr val="FFFF00"/>
                </a:solidFill>
              </a:rPr>
              <a:t>Se sabe</a:t>
            </a:r>
            <a:r>
              <a:rPr lang="es-CL" dirty="0"/>
              <a:t>: Como varía el coeficiente de convección local a lo largo de la placa.</a:t>
            </a:r>
          </a:p>
          <a:p>
            <a:r>
              <a:rPr lang="es-CL" dirty="0">
                <a:solidFill>
                  <a:srgbClr val="FFFF00"/>
                </a:solidFill>
              </a:rPr>
              <a:t>Se quiere</a:t>
            </a:r>
            <a:r>
              <a:rPr lang="es-CL" dirty="0"/>
              <a:t>: Coeficiente de convección promedio</a:t>
            </a:r>
          </a:p>
          <a:p>
            <a:r>
              <a:rPr lang="es-CL" dirty="0">
                <a:solidFill>
                  <a:srgbClr val="FFFF00"/>
                </a:solidFill>
              </a:rPr>
              <a:t>Asumiendo</a:t>
            </a:r>
            <a:r>
              <a:rPr lang="es-CL" dirty="0"/>
              <a:t>: Estado estacionario, la transición ocurre para Re = 5x10</a:t>
            </a:r>
            <a:r>
              <a:rPr lang="es-CL" baseline="30000" dirty="0"/>
              <a:t>5</a:t>
            </a:r>
          </a:p>
        </p:txBody>
      </p:sp>
      <p:pic>
        <p:nvPicPr>
          <p:cNvPr id="5" name="Imagen 4">
            <a:extLst>
              <a:ext uri="{FF2B5EF4-FFF2-40B4-BE49-F238E27FC236}">
                <a16:creationId xmlns:a16="http://schemas.microsoft.com/office/drawing/2014/main" id="{9F86BAD4-32A7-4FAA-B3FF-931AE9C7535B}"/>
              </a:ext>
            </a:extLst>
          </p:cNvPr>
          <p:cNvPicPr>
            <a:picLocks noChangeAspect="1"/>
          </p:cNvPicPr>
          <p:nvPr/>
        </p:nvPicPr>
        <p:blipFill rotWithShape="1">
          <a:blip r:embed="rId2"/>
          <a:srcRect l="25995" t="34076" r="27081" b="22525"/>
          <a:stretch/>
        </p:blipFill>
        <p:spPr>
          <a:xfrm>
            <a:off x="3533775" y="3238500"/>
            <a:ext cx="5124450" cy="3464604"/>
          </a:xfrm>
          <a:prstGeom prst="rect">
            <a:avLst/>
          </a:prstGeom>
        </p:spPr>
      </p:pic>
    </p:spTree>
    <p:extLst>
      <p:ext uri="{BB962C8B-B14F-4D97-AF65-F5344CB8AC3E}">
        <p14:creationId xmlns:p14="http://schemas.microsoft.com/office/powerpoint/2010/main" val="3954243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0D3BC37-57FA-4820-B6B0-526FAEE602A8}"/>
                  </a:ext>
                </a:extLst>
              </p:cNvPr>
              <p:cNvSpPr>
                <a:spLocks noGrp="1"/>
              </p:cNvSpPr>
              <p:nvPr>
                <p:ph idx="1"/>
              </p:nvPr>
            </p:nvSpPr>
            <p:spPr>
              <a:xfrm>
                <a:off x="838200" y="523875"/>
                <a:ext cx="10515600" cy="5653088"/>
              </a:xfrm>
            </p:spPr>
            <p:txBody>
              <a:bodyPr/>
              <a:lstStyle/>
              <a:p>
                <a:r>
                  <a:rPr lang="es-CL" dirty="0">
                    <a:solidFill>
                      <a:srgbClr val="FF0000"/>
                    </a:solidFill>
                  </a:rPr>
                  <a:t>Propiedades del agua</a:t>
                </a:r>
                <a:r>
                  <a:rPr lang="es-CL" dirty="0"/>
                  <a:t>: </a:t>
                </a:r>
                <a:r>
                  <a:rPr lang="es-CL" dirty="0">
                    <a:solidFill>
                      <a:srgbClr val="FFFF00"/>
                    </a:solidFill>
                  </a:rPr>
                  <a:t>a 300K</a:t>
                </a:r>
                <a:r>
                  <a:rPr lang="es-CL" dirty="0"/>
                  <a:t>: </a:t>
                </a:r>
                <a:r>
                  <a:rPr lang="es-CL" dirty="0">
                    <a:latin typeface="Symbol" panose="05050102010706020507" pitchFamily="18" charset="2"/>
                  </a:rPr>
                  <a:t>r</a:t>
                </a:r>
                <a:r>
                  <a:rPr lang="es-CL" dirty="0"/>
                  <a:t> = 997 kg/m</a:t>
                </a:r>
                <a:r>
                  <a:rPr lang="es-CL" baseline="30000" dirty="0"/>
                  <a:t>3</a:t>
                </a:r>
                <a:r>
                  <a:rPr lang="es-CL" dirty="0"/>
                  <a:t>, </a:t>
                </a:r>
                <a:r>
                  <a:rPr lang="es-CL" dirty="0">
                    <a:latin typeface="Symbol" panose="05050102010706020507" pitchFamily="18" charset="2"/>
                  </a:rPr>
                  <a:t>m</a:t>
                </a:r>
                <a:r>
                  <a:rPr lang="es-CL" dirty="0"/>
                  <a:t> = 855 x 10</a:t>
                </a:r>
                <a:r>
                  <a:rPr lang="es-CL" baseline="30000" dirty="0"/>
                  <a:t>-6</a:t>
                </a:r>
                <a:r>
                  <a:rPr lang="es-CL" dirty="0"/>
                  <a:t> N*s/m</a:t>
                </a:r>
                <a:r>
                  <a:rPr lang="es-CL" baseline="30000" dirty="0"/>
                  <a:t>2</a:t>
                </a:r>
                <a:r>
                  <a:rPr lang="es-CL" dirty="0"/>
                  <a:t>. </a:t>
                </a:r>
                <a:r>
                  <a:rPr lang="es-CL" dirty="0">
                    <a:solidFill>
                      <a:srgbClr val="FFFF00"/>
                    </a:solidFill>
                  </a:rPr>
                  <a:t>A 350 K</a:t>
                </a:r>
                <a:r>
                  <a:rPr lang="es-CL" dirty="0"/>
                  <a:t>: </a:t>
                </a:r>
                <a:r>
                  <a:rPr lang="es-CL" dirty="0">
                    <a:latin typeface="Symbol" panose="05050102010706020507" pitchFamily="18" charset="2"/>
                  </a:rPr>
                  <a:t>r</a:t>
                </a:r>
                <a:r>
                  <a:rPr lang="es-CL" dirty="0"/>
                  <a:t> = 974 kg/m</a:t>
                </a:r>
                <a:r>
                  <a:rPr lang="es-CL" baseline="30000" dirty="0"/>
                  <a:t>3</a:t>
                </a:r>
                <a:r>
                  <a:rPr lang="es-CL" dirty="0"/>
                  <a:t>, </a:t>
                </a:r>
                <a:r>
                  <a:rPr lang="es-CL" dirty="0">
                    <a:latin typeface="Symbol" panose="05050102010706020507" pitchFamily="18" charset="2"/>
                  </a:rPr>
                  <a:t>m</a:t>
                </a:r>
                <a:r>
                  <a:rPr lang="es-CL" dirty="0"/>
                  <a:t> = 365 x 10</a:t>
                </a:r>
                <a:r>
                  <a:rPr lang="es-CL" baseline="30000" dirty="0"/>
                  <a:t>-6</a:t>
                </a:r>
                <a:r>
                  <a:rPr lang="es-CL" dirty="0"/>
                  <a:t> N*s/m</a:t>
                </a:r>
                <a:r>
                  <a:rPr lang="es-CL" baseline="30000" dirty="0"/>
                  <a:t>2</a:t>
                </a:r>
                <a:r>
                  <a:rPr lang="es-CL" dirty="0"/>
                  <a:t> </a:t>
                </a:r>
              </a:p>
              <a:p>
                <a:r>
                  <a:rPr lang="es-CL" dirty="0">
                    <a:solidFill>
                      <a:srgbClr val="FF0000"/>
                    </a:solidFill>
                  </a:rPr>
                  <a:t>Análisis</a:t>
                </a:r>
                <a:r>
                  <a:rPr lang="es-CL" dirty="0"/>
                  <a:t>: Como el coeficiente de convección depende fuertemente del régimen de flujo, lo primero es determinar a la distancia x a la que ocurre la transición de laminar a turbulento.</a:t>
                </a:r>
              </a:p>
              <a:p>
                <a:r>
                  <a:rPr lang="es-CL" dirty="0">
                    <a:solidFill>
                      <a:srgbClr val="FF0000"/>
                    </a:solidFill>
                  </a:rPr>
                  <a:t>A 300K:</a:t>
                </a:r>
              </a:p>
              <a:p>
                <a14:m>
                  <m:oMath xmlns:m="http://schemas.openxmlformats.org/officeDocument/2006/math">
                    <m:sSub>
                      <m:sSubPr>
                        <m:ctrlPr>
                          <a:rPr lang="es-CL"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𝑥</m:t>
                        </m:r>
                      </m:e>
                      <m:sub>
                        <m:r>
                          <a:rPr lang="es-ES" b="0" i="1" smtClean="0">
                            <a:solidFill>
                              <a:srgbClr val="FFFF00"/>
                            </a:solidFill>
                            <a:latin typeface="Cambria Math" panose="02040503050406030204" pitchFamily="18" charset="0"/>
                          </a:rPr>
                          <m:t>𝑐</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𝑅𝑒</m:t>
                            </m:r>
                          </m:e>
                          <m:sub>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𝑐</m:t>
                            </m:r>
                          </m:sub>
                        </m:sSub>
                        <m:r>
                          <a:rPr lang="es-ES" b="0" i="1" smtClean="0">
                            <a:solidFill>
                              <a:srgbClr val="FFFF00"/>
                            </a:solidFill>
                            <a:latin typeface="Cambria Math" panose="02040503050406030204" pitchFamily="18" charset="0"/>
                            <a:ea typeface="Cambria Math" panose="02040503050406030204" pitchFamily="18" charset="0"/>
                          </a:rPr>
                          <m:t>𝜇</m:t>
                        </m:r>
                      </m:num>
                      <m:den>
                        <m:r>
                          <a:rPr lang="es-ES" b="0" i="1" smtClean="0">
                            <a:solidFill>
                              <a:srgbClr val="FFFF00"/>
                            </a:solidFill>
                            <a:latin typeface="Cambria Math" panose="02040503050406030204" pitchFamily="18" charset="0"/>
                            <a:ea typeface="Cambria Math" panose="02040503050406030204" pitchFamily="18" charset="0"/>
                          </a:rPr>
                          <m:t>𝜌</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𝑢</m:t>
                            </m:r>
                          </m:e>
                          <m:sub>
                            <m:r>
                              <a:rPr lang="es-ES" b="0" i="1" smtClean="0">
                                <a:solidFill>
                                  <a:srgbClr val="FFFF00"/>
                                </a:solidFill>
                                <a:latin typeface="Cambria Math" panose="02040503050406030204" pitchFamily="18" charset="0"/>
                                <a:ea typeface="Cambria Math" panose="02040503050406030204" pitchFamily="18" charset="0"/>
                              </a:rPr>
                              <m:t>∞</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5</m:t>
                        </m:r>
                        <m:r>
                          <a:rPr lang="es-ES" i="1">
                            <a:solidFill>
                              <a:srgbClr val="FFFF00"/>
                            </a:solidFill>
                            <a:latin typeface="Cambria Math" panose="02040503050406030204" pitchFamily="18" charset="0"/>
                            <a:ea typeface="Cambria Math" panose="02040503050406030204" pitchFamily="18" charset="0"/>
                          </a:rPr>
                          <m:t>𝑥</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10</m:t>
                            </m:r>
                          </m:e>
                          <m:sup>
                            <m:r>
                              <a:rPr lang="es-ES" i="1">
                                <a:solidFill>
                                  <a:srgbClr val="FFFF00"/>
                                </a:solidFill>
                                <a:latin typeface="Cambria Math" panose="02040503050406030204" pitchFamily="18" charset="0"/>
                                <a:ea typeface="Cambria Math" panose="02040503050406030204" pitchFamily="18" charset="0"/>
                              </a:rPr>
                              <m:t>5</m:t>
                            </m:r>
                          </m:sup>
                        </m:sSup>
                        <m:r>
                          <a:rPr lang="es-ES" i="1">
                            <a:solidFill>
                              <a:srgbClr val="FFFF00"/>
                            </a:solidFill>
                            <a:latin typeface="Cambria Math" panose="02040503050406030204" pitchFamily="18" charset="0"/>
                            <a:ea typeface="Cambria Math" panose="02040503050406030204" pitchFamily="18" charset="0"/>
                          </a:rPr>
                          <m:t>𝑥</m:t>
                        </m:r>
                        <m:r>
                          <a:rPr lang="es-ES" i="1">
                            <a:solidFill>
                              <a:srgbClr val="FFFF00"/>
                            </a:solidFill>
                            <a:latin typeface="Cambria Math" panose="02040503050406030204" pitchFamily="18" charset="0"/>
                            <a:ea typeface="Cambria Math" panose="02040503050406030204" pitchFamily="18" charset="0"/>
                          </a:rPr>
                          <m:t>855</m:t>
                        </m:r>
                        <m:r>
                          <a:rPr lang="es-ES" i="1">
                            <a:solidFill>
                              <a:srgbClr val="FFFF00"/>
                            </a:solidFill>
                            <a:latin typeface="Cambria Math" panose="02040503050406030204" pitchFamily="18" charset="0"/>
                            <a:ea typeface="Cambria Math" panose="02040503050406030204" pitchFamily="18" charset="0"/>
                          </a:rPr>
                          <m:t>𝑥</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10</m:t>
                            </m:r>
                          </m:e>
                          <m:sup>
                            <m:r>
                              <a:rPr lang="es-ES" i="1">
                                <a:solidFill>
                                  <a:srgbClr val="FFFF00"/>
                                </a:solidFill>
                                <a:latin typeface="Cambria Math" panose="02040503050406030204" pitchFamily="18" charset="0"/>
                                <a:ea typeface="Cambria Math" panose="02040503050406030204" pitchFamily="18" charset="0"/>
                              </a:rPr>
                              <m:t>−6</m:t>
                            </m:r>
                          </m:sup>
                        </m:sSup>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𝑁</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𝑠</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num>
                      <m:den>
                        <m:r>
                          <a:rPr lang="es-ES" b="0" i="1" smtClean="0">
                            <a:solidFill>
                              <a:srgbClr val="FFFF00"/>
                            </a:solidFill>
                            <a:latin typeface="Cambria Math" panose="02040503050406030204" pitchFamily="18" charset="0"/>
                            <a:ea typeface="Cambria Math" panose="02040503050406030204" pitchFamily="18" charset="0"/>
                          </a:rPr>
                          <m:t>997</m:t>
                        </m:r>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𝑘𝑔</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3</m:t>
                                    </m:r>
                                  </m:sup>
                                </m:sSup>
                              </m:den>
                            </m:f>
                          </m:e>
                        </m:d>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1</m:t>
                        </m:r>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𝑚</m:t>
                                </m:r>
                              </m:num>
                              <m:den>
                                <m:r>
                                  <a:rPr lang="es-ES" b="0" i="1" smtClean="0">
                                    <a:solidFill>
                                      <a:srgbClr val="FFFF00"/>
                                    </a:solidFill>
                                    <a:latin typeface="Cambria Math" panose="02040503050406030204" pitchFamily="18" charset="0"/>
                                    <a:ea typeface="Cambria Math" panose="02040503050406030204" pitchFamily="18" charset="0"/>
                                  </a:rPr>
                                  <m:t>𝑠</m:t>
                                </m:r>
                              </m:den>
                            </m:f>
                          </m:e>
                        </m:d>
                      </m:den>
                    </m:f>
                    <m:r>
                      <a:rPr lang="es-ES" b="0" i="1" smtClean="0">
                        <a:solidFill>
                          <a:srgbClr val="FFFF00"/>
                        </a:solidFill>
                        <a:latin typeface="Cambria Math" panose="02040503050406030204" pitchFamily="18" charset="0"/>
                        <a:ea typeface="Cambria Math" panose="02040503050406030204" pitchFamily="18" charset="0"/>
                      </a:rPr>
                      <m:t>=0.43</m:t>
                    </m:r>
                  </m:oMath>
                </a14:m>
                <a:r>
                  <a:rPr lang="es-CL" dirty="0">
                    <a:solidFill>
                      <a:srgbClr val="FFFF00"/>
                    </a:solidFill>
                  </a:rPr>
                  <a:t> m</a:t>
                </a:r>
              </a:p>
              <a:p>
                <a:r>
                  <a:rPr lang="es-CL" dirty="0">
                    <a:solidFill>
                      <a:srgbClr val="FF0000"/>
                    </a:solidFill>
                  </a:rPr>
                  <a:t>A 350 K:</a:t>
                </a:r>
              </a:p>
              <a:p>
                <a14:m>
                  <m:oMath xmlns:m="http://schemas.openxmlformats.org/officeDocument/2006/math">
                    <m:sSub>
                      <m:sSubPr>
                        <m:ctrlPr>
                          <a:rPr lang="es-CL"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𝑥</m:t>
                        </m:r>
                      </m:e>
                      <m:sub>
                        <m:r>
                          <a:rPr lang="es-ES" b="0" i="1" smtClean="0">
                            <a:solidFill>
                              <a:srgbClr val="FFFF00"/>
                            </a:solidFill>
                            <a:latin typeface="Cambria Math" panose="02040503050406030204" pitchFamily="18" charset="0"/>
                          </a:rPr>
                          <m:t>𝑐</m:t>
                        </m:r>
                      </m:sub>
                    </m:sSub>
                    <m:r>
                      <a:rPr lang="es-ES" b="0" i="1" smtClean="0">
                        <a:solidFill>
                          <a:srgbClr val="FFFF00"/>
                        </a:solidFill>
                        <a:latin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sSub>
                          <m:sSubPr>
                            <m:ctrlPr>
                              <a:rPr lang="es-ES" b="0" i="1" smtClean="0">
                                <a:solidFill>
                                  <a:srgbClr val="FFFF00"/>
                                </a:solidFill>
                                <a:latin typeface="Cambria Math" panose="02040503050406030204" pitchFamily="18" charset="0"/>
                              </a:rPr>
                            </m:ctrlPr>
                          </m:sSubPr>
                          <m:e>
                            <m:r>
                              <a:rPr lang="es-ES" b="0" i="1" smtClean="0">
                                <a:solidFill>
                                  <a:srgbClr val="FFFF00"/>
                                </a:solidFill>
                                <a:latin typeface="Cambria Math" panose="02040503050406030204" pitchFamily="18" charset="0"/>
                              </a:rPr>
                              <m:t>𝑅𝑒</m:t>
                            </m:r>
                          </m:e>
                          <m:sub>
                            <m:r>
                              <a:rPr lang="es-ES" b="0" i="1" smtClean="0">
                                <a:solidFill>
                                  <a:srgbClr val="FFFF00"/>
                                </a:solidFill>
                                <a:latin typeface="Cambria Math" panose="02040503050406030204" pitchFamily="18" charset="0"/>
                              </a:rPr>
                              <m:t>𝑥</m:t>
                            </m:r>
                            <m:r>
                              <a:rPr lang="es-ES" b="0" i="1" smtClean="0">
                                <a:solidFill>
                                  <a:srgbClr val="FFFF00"/>
                                </a:solidFill>
                                <a:latin typeface="Cambria Math" panose="02040503050406030204" pitchFamily="18" charset="0"/>
                              </a:rPr>
                              <m:t>,</m:t>
                            </m:r>
                            <m:r>
                              <a:rPr lang="es-ES" b="0" i="1" smtClean="0">
                                <a:solidFill>
                                  <a:srgbClr val="FFFF00"/>
                                </a:solidFill>
                                <a:latin typeface="Cambria Math" panose="02040503050406030204" pitchFamily="18" charset="0"/>
                              </a:rPr>
                              <m:t>𝑐</m:t>
                            </m:r>
                          </m:sub>
                        </m:sSub>
                        <m:r>
                          <a:rPr lang="es-ES" b="0" i="1" smtClean="0">
                            <a:solidFill>
                              <a:srgbClr val="FFFF00"/>
                            </a:solidFill>
                            <a:latin typeface="Cambria Math" panose="02040503050406030204" pitchFamily="18" charset="0"/>
                            <a:ea typeface="Cambria Math" panose="02040503050406030204" pitchFamily="18" charset="0"/>
                          </a:rPr>
                          <m:t>𝜇</m:t>
                        </m:r>
                      </m:num>
                      <m:den>
                        <m:r>
                          <a:rPr lang="es-ES" b="0" i="1" smtClean="0">
                            <a:solidFill>
                              <a:srgbClr val="FFFF00"/>
                            </a:solidFill>
                            <a:latin typeface="Cambria Math" panose="02040503050406030204" pitchFamily="18" charset="0"/>
                            <a:ea typeface="Cambria Math" panose="02040503050406030204" pitchFamily="18" charset="0"/>
                          </a:rPr>
                          <m:t>𝜌</m:t>
                        </m:r>
                        <m:sSub>
                          <m:sSubPr>
                            <m:ctrlPr>
                              <a:rPr lang="es-ES" b="0" i="1" smtClean="0">
                                <a:solidFill>
                                  <a:srgbClr val="FFFF00"/>
                                </a:solidFill>
                                <a:latin typeface="Cambria Math" panose="02040503050406030204" pitchFamily="18" charset="0"/>
                                <a:ea typeface="Cambria Math" panose="02040503050406030204" pitchFamily="18" charset="0"/>
                              </a:rPr>
                            </m:ctrlPr>
                          </m:sSubPr>
                          <m:e>
                            <m:r>
                              <a:rPr lang="es-ES" b="0" i="1" smtClean="0">
                                <a:solidFill>
                                  <a:srgbClr val="FFFF00"/>
                                </a:solidFill>
                                <a:latin typeface="Cambria Math" panose="02040503050406030204" pitchFamily="18" charset="0"/>
                                <a:ea typeface="Cambria Math" panose="02040503050406030204" pitchFamily="18" charset="0"/>
                              </a:rPr>
                              <m:t>𝑢</m:t>
                            </m:r>
                          </m:e>
                          <m:sub>
                            <m:r>
                              <a:rPr lang="es-ES" b="0" i="1" smtClean="0">
                                <a:solidFill>
                                  <a:srgbClr val="FFFF00"/>
                                </a:solidFill>
                                <a:latin typeface="Cambria Math" panose="02040503050406030204" pitchFamily="18" charset="0"/>
                                <a:ea typeface="Cambria Math" panose="02040503050406030204" pitchFamily="18" charset="0"/>
                              </a:rPr>
                              <m:t>∞</m:t>
                            </m:r>
                          </m:sub>
                        </m:sSub>
                      </m:den>
                    </m:f>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i="1">
                            <a:solidFill>
                              <a:srgbClr val="FFFF00"/>
                            </a:solidFill>
                            <a:latin typeface="Cambria Math" panose="02040503050406030204" pitchFamily="18" charset="0"/>
                            <a:ea typeface="Cambria Math" panose="02040503050406030204" pitchFamily="18" charset="0"/>
                          </a:rPr>
                          <m:t>5</m:t>
                        </m:r>
                        <m:r>
                          <a:rPr lang="es-ES" i="1">
                            <a:solidFill>
                              <a:srgbClr val="FFFF00"/>
                            </a:solidFill>
                            <a:latin typeface="Cambria Math" panose="02040503050406030204" pitchFamily="18" charset="0"/>
                            <a:ea typeface="Cambria Math" panose="02040503050406030204" pitchFamily="18" charset="0"/>
                          </a:rPr>
                          <m:t>𝑥</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10</m:t>
                            </m:r>
                          </m:e>
                          <m:sup>
                            <m:r>
                              <a:rPr lang="es-ES" i="1">
                                <a:solidFill>
                                  <a:srgbClr val="FFFF00"/>
                                </a:solidFill>
                                <a:latin typeface="Cambria Math" panose="02040503050406030204" pitchFamily="18" charset="0"/>
                                <a:ea typeface="Cambria Math" panose="02040503050406030204" pitchFamily="18" charset="0"/>
                              </a:rPr>
                              <m:t>5</m:t>
                            </m:r>
                          </m:sup>
                        </m:sSup>
                        <m:r>
                          <a:rPr lang="es-ES" i="1">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365</m:t>
                        </m:r>
                        <m:r>
                          <a:rPr lang="es-ES" i="1">
                            <a:solidFill>
                              <a:srgbClr val="FFFF00"/>
                            </a:solidFill>
                            <a:latin typeface="Cambria Math" panose="02040503050406030204" pitchFamily="18" charset="0"/>
                            <a:ea typeface="Cambria Math" panose="02040503050406030204" pitchFamily="18" charset="0"/>
                          </a:rPr>
                          <m:t>𝑥</m:t>
                        </m:r>
                        <m:sSup>
                          <m:sSupPr>
                            <m:ctrlPr>
                              <a:rPr lang="es-ES" i="1">
                                <a:solidFill>
                                  <a:srgbClr val="FFFF00"/>
                                </a:solidFill>
                                <a:latin typeface="Cambria Math" panose="02040503050406030204" pitchFamily="18" charset="0"/>
                                <a:ea typeface="Cambria Math" panose="02040503050406030204" pitchFamily="18" charset="0"/>
                              </a:rPr>
                            </m:ctrlPr>
                          </m:sSupPr>
                          <m:e>
                            <m:r>
                              <a:rPr lang="es-ES" i="1">
                                <a:solidFill>
                                  <a:srgbClr val="FFFF00"/>
                                </a:solidFill>
                                <a:latin typeface="Cambria Math" panose="02040503050406030204" pitchFamily="18" charset="0"/>
                                <a:ea typeface="Cambria Math" panose="02040503050406030204" pitchFamily="18" charset="0"/>
                              </a:rPr>
                              <m:t>10</m:t>
                            </m:r>
                          </m:e>
                          <m:sup>
                            <m:r>
                              <a:rPr lang="es-ES" i="1">
                                <a:solidFill>
                                  <a:srgbClr val="FFFF00"/>
                                </a:solidFill>
                                <a:latin typeface="Cambria Math" panose="02040503050406030204" pitchFamily="18" charset="0"/>
                                <a:ea typeface="Cambria Math" panose="02040503050406030204" pitchFamily="18" charset="0"/>
                              </a:rPr>
                              <m:t>−6</m:t>
                            </m:r>
                          </m:sup>
                        </m:sSup>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r>
                              <a:rPr lang="es-ES" b="0" i="1" smtClean="0">
                                <a:solidFill>
                                  <a:srgbClr val="FFFF00"/>
                                </a:solidFill>
                                <a:latin typeface="Cambria Math" panose="02040503050406030204" pitchFamily="18" charset="0"/>
                                <a:ea typeface="Cambria Math" panose="02040503050406030204" pitchFamily="18" charset="0"/>
                              </a:rPr>
                              <m:t>𝑁</m:t>
                            </m:r>
                            <m:r>
                              <a:rPr lang="es-ES" b="0" i="1" smtClean="0">
                                <a:solidFill>
                                  <a:srgbClr val="FFFF00"/>
                                </a:solidFill>
                                <a:latin typeface="Cambria Math" panose="02040503050406030204" pitchFamily="18" charset="0"/>
                                <a:ea typeface="Cambria Math" panose="02040503050406030204" pitchFamily="18" charset="0"/>
                              </a:rPr>
                              <m:t>∗</m:t>
                            </m:r>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𝑠</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2</m:t>
                                    </m:r>
                                  </m:sup>
                                </m:sSup>
                              </m:den>
                            </m:f>
                          </m:e>
                        </m:d>
                      </m:num>
                      <m:den>
                        <m:r>
                          <a:rPr lang="es-ES" b="0" i="1" smtClean="0">
                            <a:solidFill>
                              <a:srgbClr val="FFFF00"/>
                            </a:solidFill>
                            <a:latin typeface="Cambria Math" panose="02040503050406030204" pitchFamily="18" charset="0"/>
                            <a:ea typeface="Cambria Math" panose="02040503050406030204" pitchFamily="18" charset="0"/>
                          </a:rPr>
                          <m:t>974</m:t>
                        </m:r>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𝑘𝑔</m:t>
                                </m:r>
                              </m:num>
                              <m:den>
                                <m:sSup>
                                  <m:sSupPr>
                                    <m:ctrlPr>
                                      <a:rPr lang="es-ES" b="0" i="1" smtClean="0">
                                        <a:solidFill>
                                          <a:srgbClr val="FFFF00"/>
                                        </a:solidFill>
                                        <a:latin typeface="Cambria Math" panose="02040503050406030204" pitchFamily="18" charset="0"/>
                                        <a:ea typeface="Cambria Math" panose="02040503050406030204" pitchFamily="18" charset="0"/>
                                      </a:rPr>
                                    </m:ctrlPr>
                                  </m:sSupPr>
                                  <m:e>
                                    <m:r>
                                      <a:rPr lang="es-ES" b="0" i="1" smtClean="0">
                                        <a:solidFill>
                                          <a:srgbClr val="FFFF00"/>
                                        </a:solidFill>
                                        <a:latin typeface="Cambria Math" panose="02040503050406030204" pitchFamily="18" charset="0"/>
                                        <a:ea typeface="Cambria Math" panose="02040503050406030204" pitchFamily="18" charset="0"/>
                                      </a:rPr>
                                      <m:t>𝑚</m:t>
                                    </m:r>
                                  </m:e>
                                  <m:sup>
                                    <m:r>
                                      <a:rPr lang="es-ES" b="0" i="1" smtClean="0">
                                        <a:solidFill>
                                          <a:srgbClr val="FFFF00"/>
                                        </a:solidFill>
                                        <a:latin typeface="Cambria Math" panose="02040503050406030204" pitchFamily="18" charset="0"/>
                                        <a:ea typeface="Cambria Math" panose="02040503050406030204" pitchFamily="18" charset="0"/>
                                      </a:rPr>
                                      <m:t>3</m:t>
                                    </m:r>
                                  </m:sup>
                                </m:sSup>
                              </m:den>
                            </m:f>
                          </m:e>
                        </m:d>
                        <m:r>
                          <a:rPr lang="es-ES" b="0" i="1" smtClean="0">
                            <a:solidFill>
                              <a:srgbClr val="FFFF00"/>
                            </a:solidFill>
                            <a:latin typeface="Cambria Math" panose="02040503050406030204" pitchFamily="18" charset="0"/>
                            <a:ea typeface="Cambria Math" panose="02040503050406030204" pitchFamily="18" charset="0"/>
                          </a:rPr>
                          <m:t>𝑥</m:t>
                        </m:r>
                        <m:r>
                          <a:rPr lang="es-ES" b="0" i="1" smtClean="0">
                            <a:solidFill>
                              <a:srgbClr val="FFFF00"/>
                            </a:solidFill>
                            <a:latin typeface="Cambria Math" panose="02040503050406030204" pitchFamily="18" charset="0"/>
                            <a:ea typeface="Cambria Math" panose="02040503050406030204" pitchFamily="18" charset="0"/>
                          </a:rPr>
                          <m:t>1</m:t>
                        </m:r>
                        <m:d>
                          <m:dPr>
                            <m:begChr m:val="["/>
                            <m:endChr m:val="]"/>
                            <m:ctrlPr>
                              <a:rPr lang="es-ES" b="0" i="1" smtClean="0">
                                <a:solidFill>
                                  <a:srgbClr val="FFFF00"/>
                                </a:solidFill>
                                <a:latin typeface="Cambria Math" panose="02040503050406030204" pitchFamily="18" charset="0"/>
                                <a:ea typeface="Cambria Math" panose="02040503050406030204" pitchFamily="18" charset="0"/>
                              </a:rPr>
                            </m:ctrlPr>
                          </m:dPr>
                          <m:e>
                            <m:f>
                              <m:fPr>
                                <m:ctrlPr>
                                  <a:rPr lang="es-ES" b="0" i="1" smtClean="0">
                                    <a:solidFill>
                                      <a:srgbClr val="FFFF00"/>
                                    </a:solidFill>
                                    <a:latin typeface="Cambria Math" panose="02040503050406030204" pitchFamily="18" charset="0"/>
                                    <a:ea typeface="Cambria Math" panose="02040503050406030204" pitchFamily="18" charset="0"/>
                                  </a:rPr>
                                </m:ctrlPr>
                              </m:fPr>
                              <m:num>
                                <m:r>
                                  <a:rPr lang="es-ES" b="0" i="1" smtClean="0">
                                    <a:solidFill>
                                      <a:srgbClr val="FFFF00"/>
                                    </a:solidFill>
                                    <a:latin typeface="Cambria Math" panose="02040503050406030204" pitchFamily="18" charset="0"/>
                                    <a:ea typeface="Cambria Math" panose="02040503050406030204" pitchFamily="18" charset="0"/>
                                  </a:rPr>
                                  <m:t>𝑚</m:t>
                                </m:r>
                              </m:num>
                              <m:den>
                                <m:r>
                                  <a:rPr lang="es-ES" b="0" i="1" smtClean="0">
                                    <a:solidFill>
                                      <a:srgbClr val="FFFF00"/>
                                    </a:solidFill>
                                    <a:latin typeface="Cambria Math" panose="02040503050406030204" pitchFamily="18" charset="0"/>
                                    <a:ea typeface="Cambria Math" panose="02040503050406030204" pitchFamily="18" charset="0"/>
                                  </a:rPr>
                                  <m:t>𝑠</m:t>
                                </m:r>
                              </m:den>
                            </m:f>
                          </m:e>
                        </m:d>
                      </m:den>
                    </m:f>
                    <m:r>
                      <a:rPr lang="es-ES" b="0" i="1" smtClean="0">
                        <a:solidFill>
                          <a:srgbClr val="FFFF00"/>
                        </a:solidFill>
                        <a:latin typeface="Cambria Math" panose="02040503050406030204" pitchFamily="18" charset="0"/>
                        <a:ea typeface="Cambria Math" panose="02040503050406030204" pitchFamily="18" charset="0"/>
                      </a:rPr>
                      <m:t>=0.19</m:t>
                    </m:r>
                  </m:oMath>
                </a14:m>
                <a:r>
                  <a:rPr lang="es-CL" dirty="0">
                    <a:solidFill>
                      <a:srgbClr val="FFFF00"/>
                    </a:solidFill>
                  </a:rPr>
                  <a:t> m</a:t>
                </a:r>
              </a:p>
              <a:p>
                <a:endParaRPr lang="es-CL" dirty="0"/>
              </a:p>
            </p:txBody>
          </p:sp>
        </mc:Choice>
        <mc:Fallback>
          <p:sp>
            <p:nvSpPr>
              <p:cNvPr id="3" name="Marcador de contenido 2">
                <a:extLst>
                  <a:ext uri="{FF2B5EF4-FFF2-40B4-BE49-F238E27FC236}">
                    <a16:creationId xmlns:a16="http://schemas.microsoft.com/office/drawing/2014/main" id="{D0D3BC37-57FA-4820-B6B0-526FAEE602A8}"/>
                  </a:ext>
                </a:extLst>
              </p:cNvPr>
              <p:cNvSpPr>
                <a:spLocks noGrp="1" noRot="1" noChangeAspect="1" noMove="1" noResize="1" noEditPoints="1" noAdjustHandles="1" noChangeArrowheads="1" noChangeShapeType="1" noTextEdit="1"/>
              </p:cNvSpPr>
              <p:nvPr>
                <p:ph idx="1"/>
              </p:nvPr>
            </p:nvSpPr>
            <p:spPr>
              <a:xfrm>
                <a:off x="838200" y="523875"/>
                <a:ext cx="10515600" cy="5653088"/>
              </a:xfrm>
              <a:blipFill>
                <a:blip r:embed="rId2"/>
                <a:stretch>
                  <a:fillRect l="-1043" t="-2157" r="-1275"/>
                </a:stretch>
              </a:blipFill>
            </p:spPr>
            <p:txBody>
              <a:bodyPr/>
              <a:lstStyle/>
              <a:p>
                <a:r>
                  <a:rPr lang="es-CL">
                    <a:noFill/>
                  </a:rPr>
                  <a:t> </a:t>
                </a:r>
              </a:p>
            </p:txBody>
          </p:sp>
        </mc:Fallback>
      </mc:AlternateContent>
    </p:spTree>
    <p:extLst>
      <p:ext uri="{BB962C8B-B14F-4D97-AF65-F5344CB8AC3E}">
        <p14:creationId xmlns:p14="http://schemas.microsoft.com/office/powerpoint/2010/main" val="118469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EA3B3413-237D-4DB3-AB03-9E34482AD59A}"/>
                  </a:ext>
                </a:extLst>
              </p:cNvPr>
              <p:cNvSpPr>
                <a:spLocks noGrp="1"/>
              </p:cNvSpPr>
              <p:nvPr>
                <p:ph idx="1"/>
              </p:nvPr>
            </p:nvSpPr>
            <p:spPr>
              <a:xfrm>
                <a:off x="838201" y="2"/>
                <a:ext cx="10930467" cy="6176963"/>
              </a:xfrm>
            </p:spPr>
            <p:txBody>
              <a:bodyPr/>
              <a:lstStyle/>
              <a:p>
                <a:r>
                  <a:rPr lang="es-CL" dirty="0"/>
                  <a:t>Sabemos que:</a:t>
                </a:r>
              </a:p>
              <a:p>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𝑳</m:t>
                        </m:r>
                      </m:den>
                    </m:f>
                    <m:nary>
                      <m:naryPr>
                        <m:limLoc m:val="undOvr"/>
                        <m:subHide m:val="on"/>
                        <m:supHide m:val="on"/>
                        <m:ctrlPr>
                          <a:rPr lang="es-ES" b="1" i="1">
                            <a:solidFill>
                              <a:srgbClr val="FFFF00"/>
                            </a:solidFill>
                            <a:latin typeface="Cambria Math" panose="02040503050406030204" pitchFamily="18" charset="0"/>
                            <a:cs typeface="Times New Roman" panose="02020603050405020304" pitchFamily="18" charset="0"/>
                          </a:rPr>
                        </m:ctrlPr>
                      </m:naryPr>
                      <m:sub/>
                      <m:sup/>
                      <m:e>
                        <m:r>
                          <a:rPr lang="es-ES" b="1" i="1">
                            <a:solidFill>
                              <a:srgbClr val="FFFF00"/>
                            </a:solidFill>
                            <a:latin typeface="Cambria Math" panose="02040503050406030204" pitchFamily="18" charset="0"/>
                            <a:cs typeface="Times New Roman" panose="02020603050405020304" pitchFamily="18" charset="0"/>
                          </a:rPr>
                          <m:t>𝒉𝒅</m:t>
                        </m:r>
                        <m:r>
                          <a:rPr lang="es-ES" b="1" i="1" smtClean="0">
                            <a:solidFill>
                              <a:srgbClr val="FFFF00"/>
                            </a:solidFill>
                            <a:latin typeface="Cambria Math" panose="02040503050406030204" pitchFamily="18" charset="0"/>
                            <a:cs typeface="Times New Roman" panose="02020603050405020304" pitchFamily="18" charset="0"/>
                          </a:rPr>
                          <m:t>𝒙</m:t>
                        </m:r>
                      </m:e>
                    </m:nary>
                    <m:r>
                      <a:rPr lang="es-ES" b="1" i="1" smtClean="0">
                        <a:solidFill>
                          <a:srgbClr val="FFFF00"/>
                        </a:solidFill>
                        <a:latin typeface="Cambria Math" panose="020405030504060302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cs typeface="Times New Roman" panose="02020603050405020304" pitchFamily="18" charset="0"/>
                          </a:rPr>
                          <m:t>𝟏</m:t>
                        </m:r>
                      </m:num>
                      <m:den>
                        <m:r>
                          <a:rPr lang="es-ES" b="1" i="1" smtClean="0">
                            <a:solidFill>
                              <a:srgbClr val="FFFF00"/>
                            </a:solidFill>
                            <a:latin typeface="Cambria Math" panose="02040503050406030204" pitchFamily="18" charset="0"/>
                            <a:cs typeface="Times New Roman" panose="02020603050405020304" pitchFamily="18" charset="0"/>
                          </a:rPr>
                          <m:t>𝑳</m:t>
                        </m:r>
                      </m:den>
                    </m:f>
                    <m:r>
                      <a:rPr lang="es-ES" b="1" i="1" smtClean="0">
                        <a:solidFill>
                          <a:srgbClr val="FFFF00"/>
                        </a:solidFill>
                        <a:latin typeface="Cambria Math" panose="02040503050406030204" pitchFamily="18" charset="0"/>
                        <a:cs typeface="Times New Roman" panose="02020603050405020304" pitchFamily="18" charset="0"/>
                      </a:rPr>
                      <m:t>[</m:t>
                    </m:r>
                    <m:nary>
                      <m:naryPr>
                        <m:ctrlPr>
                          <a:rPr lang="es-ES" b="1" i="1" smtClean="0">
                            <a:solidFill>
                              <a:srgbClr val="FFFF00"/>
                            </a:solidFill>
                            <a:latin typeface="Cambria Math" panose="02040503050406030204" pitchFamily="18" charset="0"/>
                            <a:cs typeface="Times New Roman" panose="02020603050405020304" pitchFamily="18" charset="0"/>
                          </a:rPr>
                        </m:ctrlPr>
                      </m:naryPr>
                      <m:sub>
                        <m:r>
                          <m:rPr>
                            <m:brk m:alnAt="23"/>
                          </m:rPr>
                          <a:rPr lang="es-ES" b="1" i="1" smtClean="0">
                            <a:solidFill>
                              <a:srgbClr val="FFFF00"/>
                            </a:solidFill>
                            <a:latin typeface="Cambria Math" panose="02040503050406030204" pitchFamily="18" charset="0"/>
                            <a:cs typeface="Times New Roman" panose="02020603050405020304" pitchFamily="18" charset="0"/>
                          </a:rPr>
                          <m:t>𝟎</m:t>
                        </m:r>
                      </m:sub>
                      <m:sup>
                        <m:sSub>
                          <m:sSubPr>
                            <m:ctrlPr>
                              <a:rPr lang="es-ES" b="1" i="1" smtClean="0">
                                <a:solidFill>
                                  <a:srgbClr val="FFFF00"/>
                                </a:solidFill>
                                <a:latin typeface="Cambria Math" panose="02040503050406030204" pitchFamily="18" charset="0"/>
                                <a:cs typeface="Times New Roman" panose="02020603050405020304" pitchFamily="18" charset="0"/>
                              </a:rPr>
                            </m:ctrlPr>
                          </m:sSubPr>
                          <m:e>
                            <m:r>
                              <a:rPr lang="es-ES" b="1" i="1" smtClean="0">
                                <a:solidFill>
                                  <a:srgbClr val="FFFF00"/>
                                </a:solidFill>
                                <a:latin typeface="Cambria Math" panose="02040503050406030204" pitchFamily="18" charset="0"/>
                                <a:cs typeface="Times New Roman" panose="02020603050405020304" pitchFamily="18" charset="0"/>
                              </a:rPr>
                              <m:t>𝒙</m:t>
                            </m:r>
                          </m:e>
                          <m:sub>
                            <m:r>
                              <a:rPr lang="es-ES" b="1" i="1" smtClean="0">
                                <a:solidFill>
                                  <a:srgbClr val="FFFF00"/>
                                </a:solidFill>
                                <a:latin typeface="Cambria Math" panose="02040503050406030204" pitchFamily="18" charset="0"/>
                                <a:cs typeface="Times New Roman" panose="02020603050405020304" pitchFamily="18" charset="0"/>
                              </a:rPr>
                              <m:t>𝒄</m:t>
                            </m:r>
                          </m:sub>
                        </m:sSub>
                      </m:sup>
                      <m:e>
                        <m:sSub>
                          <m:sSubPr>
                            <m:ctrlPr>
                              <a:rPr lang="es-ES" b="1" i="1" smtClean="0">
                                <a:solidFill>
                                  <a:srgbClr val="FFFF00"/>
                                </a:solidFill>
                                <a:latin typeface="Cambria Math" panose="02040503050406030204" pitchFamily="18" charset="0"/>
                                <a:cs typeface="Times New Roman" panose="02020603050405020304" pitchFamily="18" charset="0"/>
                              </a:rPr>
                            </m:ctrlPr>
                          </m:sSubPr>
                          <m:e>
                            <m:r>
                              <a:rPr lang="es-ES" b="1" i="1" smtClean="0">
                                <a:solidFill>
                                  <a:srgbClr val="FFFF00"/>
                                </a:solidFill>
                                <a:latin typeface="Cambria Math" panose="02040503050406030204" pitchFamily="18" charset="0"/>
                                <a:cs typeface="Times New Roman" panose="02020603050405020304" pitchFamily="18" charset="0"/>
                              </a:rPr>
                              <m:t>𝒉</m:t>
                            </m:r>
                          </m:e>
                          <m:sub>
                            <m:r>
                              <a:rPr lang="es-ES" b="1" i="1" smtClean="0">
                                <a:solidFill>
                                  <a:srgbClr val="FFFF00"/>
                                </a:solidFill>
                                <a:latin typeface="Cambria Math" panose="02040503050406030204" pitchFamily="18" charset="0"/>
                                <a:cs typeface="Times New Roman" panose="02020603050405020304" pitchFamily="18" charset="0"/>
                              </a:rPr>
                              <m:t>𝒍𝒂𝒎</m:t>
                            </m:r>
                          </m:sub>
                        </m:sSub>
                        <m:r>
                          <a:rPr lang="es-ES" b="1" i="1" smtClean="0">
                            <a:solidFill>
                              <a:srgbClr val="FFFF00"/>
                            </a:solidFill>
                            <a:latin typeface="Cambria Math" panose="02040503050406030204" pitchFamily="18" charset="0"/>
                            <a:cs typeface="Times New Roman" panose="02020603050405020304" pitchFamily="18" charset="0"/>
                          </a:rPr>
                          <m:t>𝒅𝒙</m:t>
                        </m:r>
                      </m:e>
                    </m:nary>
                    <m:r>
                      <a:rPr lang="es-ES" b="1" i="1" smtClean="0">
                        <a:solidFill>
                          <a:srgbClr val="FFFF00"/>
                        </a:solidFill>
                        <a:latin typeface="Cambria Math" panose="02040503050406030204" pitchFamily="18" charset="0"/>
                        <a:cs typeface="Times New Roman" panose="02020603050405020304" pitchFamily="18" charset="0"/>
                      </a:rPr>
                      <m:t>+</m:t>
                    </m:r>
                    <m:nary>
                      <m:naryPr>
                        <m:ctrlPr>
                          <a:rPr lang="es-ES" b="1" i="1">
                            <a:solidFill>
                              <a:srgbClr val="FFFF00"/>
                            </a:solidFill>
                            <a:latin typeface="Cambria Math" panose="02040503050406030204" pitchFamily="18" charset="0"/>
                            <a:cs typeface="Times New Roman" panose="02020603050405020304" pitchFamily="18" charset="0"/>
                          </a:rPr>
                        </m:ctrlPr>
                      </m:naryPr>
                      <m:sub>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𝒙</m:t>
                            </m:r>
                          </m:e>
                          <m:sub>
                            <m:r>
                              <a:rPr lang="es-ES" b="1" i="1">
                                <a:solidFill>
                                  <a:srgbClr val="FFFF00"/>
                                </a:solidFill>
                                <a:latin typeface="Cambria Math" panose="02040503050406030204" pitchFamily="18" charset="0"/>
                                <a:cs typeface="Times New Roman" panose="02020603050405020304" pitchFamily="18" charset="0"/>
                              </a:rPr>
                              <m:t>𝒄</m:t>
                            </m:r>
                          </m:sub>
                        </m:sSub>
                      </m:sub>
                      <m:sup>
                        <m:r>
                          <a:rPr lang="es-ES" b="1" i="1" smtClean="0">
                            <a:solidFill>
                              <a:srgbClr val="FFFF00"/>
                            </a:solidFill>
                            <a:latin typeface="Cambria Math" panose="02040503050406030204" pitchFamily="18" charset="0"/>
                            <a:cs typeface="Times New Roman" panose="02020603050405020304" pitchFamily="18" charset="0"/>
                          </a:rPr>
                          <m:t>𝑳</m:t>
                        </m:r>
                      </m:sup>
                      <m:e>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𝒉</m:t>
                            </m:r>
                          </m:e>
                          <m:sub>
                            <m:r>
                              <a:rPr lang="es-ES" b="1" i="1" smtClean="0">
                                <a:solidFill>
                                  <a:srgbClr val="FFFF00"/>
                                </a:solidFill>
                                <a:latin typeface="Cambria Math" panose="02040503050406030204" pitchFamily="18" charset="0"/>
                                <a:cs typeface="Times New Roman" panose="02020603050405020304" pitchFamily="18" charset="0"/>
                              </a:rPr>
                              <m:t>𝒕𝒖𝒓𝒃</m:t>
                            </m:r>
                          </m:sub>
                        </m:sSub>
                        <m:r>
                          <a:rPr lang="es-ES" b="1" i="1">
                            <a:solidFill>
                              <a:srgbClr val="FFFF00"/>
                            </a:solidFill>
                            <a:latin typeface="Cambria Math" panose="02040503050406030204" pitchFamily="18" charset="0"/>
                            <a:cs typeface="Times New Roman" panose="02020603050405020304" pitchFamily="18" charset="0"/>
                          </a:rPr>
                          <m:t>𝒅𝒙</m:t>
                        </m:r>
                      </m:e>
                    </m:nary>
                    <m:r>
                      <a:rPr lang="es-ES" b="1" i="1" smtClean="0">
                        <a:solidFill>
                          <a:srgbClr val="FFFF00"/>
                        </a:solidFill>
                        <a:latin typeface="Cambria Math" panose="02040503050406030204" pitchFamily="18" charset="0"/>
                        <a:cs typeface="Times New Roman" panose="02020603050405020304" pitchFamily="18" charset="0"/>
                      </a:rPr>
                      <m:t>]</m:t>
                    </m:r>
                  </m:oMath>
                </a14:m>
                <a:endParaRPr lang="es-CL" dirty="0"/>
              </a:p>
              <a:p>
                <a:r>
                  <a:rPr lang="es-CL" dirty="0"/>
                  <a:t>Por lo tanto:</a:t>
                </a:r>
              </a:p>
              <a:p>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𝑳</m:t>
                        </m:r>
                      </m:den>
                    </m:f>
                    <m:r>
                      <a:rPr lang="es-ES" b="1" i="1">
                        <a:solidFill>
                          <a:srgbClr val="FFFF00"/>
                        </a:solidFill>
                        <a:latin typeface="Cambria Math" panose="020405030504060302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cs typeface="Times New Roman" panose="02020603050405020304" pitchFamily="18" charset="0"/>
                          </a:rPr>
                        </m:ctrlPr>
                      </m:fPr>
                      <m:num>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smtClean="0">
                                <a:solidFill>
                                  <a:srgbClr val="FFFF00"/>
                                </a:solidFill>
                                <a:latin typeface="Cambria Math" panose="02040503050406030204" pitchFamily="18" charset="0"/>
                                <a:cs typeface="Times New Roman" panose="02020603050405020304" pitchFamily="18" charset="0"/>
                              </a:rPr>
                              <m:t>𝑪</m:t>
                            </m:r>
                          </m:e>
                          <m:sub>
                            <m:r>
                              <a:rPr lang="es-ES" b="1" i="1">
                                <a:solidFill>
                                  <a:srgbClr val="FFFF00"/>
                                </a:solidFill>
                                <a:latin typeface="Cambria Math" panose="02040503050406030204" pitchFamily="18" charset="0"/>
                                <a:cs typeface="Times New Roman" panose="02020603050405020304" pitchFamily="18" charset="0"/>
                              </a:rPr>
                              <m:t>𝒍𝒂𝒎</m:t>
                            </m:r>
                          </m:sub>
                        </m:sSub>
                      </m:num>
                      <m:den>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den>
                    </m:f>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𝒙</m:t>
                        </m:r>
                      </m:e>
                      <m:sup>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sup>
                    </m:sSup>
                    <m:sSubSup>
                      <m:sSubSupPr>
                        <m:ctrlPr>
                          <a:rPr lang="es-ES" b="1" i="1" smtClean="0">
                            <a:solidFill>
                              <a:srgbClr val="FFFF00"/>
                            </a:solidFill>
                            <a:latin typeface="Cambria Math" panose="02040503050406030204" pitchFamily="18" charset="0"/>
                            <a:cs typeface="Times New Roman" panose="02020603050405020304" pitchFamily="18" charset="0"/>
                          </a:rPr>
                        </m:ctrlPr>
                      </m:sSubSupPr>
                      <m:e>
                        <m:r>
                          <a:rPr lang="es-ES" b="1" i="1" smtClean="0">
                            <a:solidFill>
                              <a:srgbClr val="FFFF00"/>
                            </a:solidFill>
                            <a:latin typeface="Cambria Math" panose="02040503050406030204" pitchFamily="18" charset="0"/>
                            <a:cs typeface="Times New Roman" panose="02020603050405020304" pitchFamily="18" charset="0"/>
                          </a:rPr>
                          <m:t>|</m:t>
                        </m:r>
                      </m:e>
                      <m:sub>
                        <m:r>
                          <a:rPr lang="es-ES" b="1" i="1" smtClean="0">
                            <a:solidFill>
                              <a:srgbClr val="FFFF00"/>
                            </a:solidFill>
                            <a:latin typeface="Cambria Math" panose="02040503050406030204" pitchFamily="18" charset="0"/>
                            <a:cs typeface="Times New Roman" panose="02020603050405020304" pitchFamily="18" charset="0"/>
                          </a:rPr>
                          <m:t>𝟎</m:t>
                        </m:r>
                      </m:sub>
                      <m:sup>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𝒙</m:t>
                            </m:r>
                          </m:e>
                          <m:sub>
                            <m:r>
                              <a:rPr lang="es-ES" b="1" i="1">
                                <a:solidFill>
                                  <a:srgbClr val="FFFF00"/>
                                </a:solidFill>
                                <a:latin typeface="Cambria Math" panose="02040503050406030204" pitchFamily="18" charset="0"/>
                                <a:cs typeface="Times New Roman" panose="02020603050405020304" pitchFamily="18" charset="0"/>
                              </a:rPr>
                              <m:t>𝒄</m:t>
                            </m:r>
                          </m:sub>
                        </m:sSub>
                      </m:sup>
                    </m:sSubSup>
                    <m:r>
                      <a:rPr lang="es-ES" b="1" i="1" smtClean="0">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𝑪</m:t>
                            </m:r>
                          </m:e>
                          <m:sub>
                            <m:r>
                              <a:rPr lang="es-ES" b="1" i="1" smtClean="0">
                                <a:solidFill>
                                  <a:srgbClr val="FFFF00"/>
                                </a:solidFill>
                                <a:latin typeface="Cambria Math" panose="02040503050406030204" pitchFamily="18" charset="0"/>
                                <a:cs typeface="Times New Roman" panose="02020603050405020304" pitchFamily="18" charset="0"/>
                              </a:rPr>
                              <m:t>𝒕𝒖𝒓𝒃</m:t>
                            </m:r>
                          </m:sub>
                        </m:sSub>
                      </m:num>
                      <m:den>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den>
                    </m:f>
                    <m:sSup>
                      <m:sSupPr>
                        <m:ctrlPr>
                          <a:rPr lang="es-ES" b="1" i="1">
                            <a:solidFill>
                              <a:srgbClr val="FFFF00"/>
                            </a:solidFill>
                            <a:latin typeface="Cambria Math" panose="02040503050406030204" pitchFamily="18" charset="0"/>
                            <a:cs typeface="Times New Roman" panose="02020603050405020304" pitchFamily="18" charset="0"/>
                          </a:rPr>
                        </m:ctrlPr>
                      </m:sSupPr>
                      <m:e>
                        <m:r>
                          <a:rPr lang="es-ES" b="1" i="1">
                            <a:solidFill>
                              <a:srgbClr val="FFFF00"/>
                            </a:solidFill>
                            <a:latin typeface="Cambria Math" panose="02040503050406030204" pitchFamily="18" charset="0"/>
                            <a:cs typeface="Times New Roman" panose="02020603050405020304" pitchFamily="18" charset="0"/>
                          </a:rPr>
                          <m:t>𝒙</m:t>
                        </m:r>
                      </m:e>
                      <m:sup>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sup>
                    </m:sSup>
                    <m:sSubSup>
                      <m:sSubSupPr>
                        <m:ctrlPr>
                          <a:rPr lang="es-ES" b="1" i="1">
                            <a:solidFill>
                              <a:srgbClr val="FFFF00"/>
                            </a:solidFill>
                            <a:latin typeface="Cambria Math" panose="02040503050406030204" pitchFamily="18" charset="0"/>
                            <a:cs typeface="Times New Roman" panose="02020603050405020304" pitchFamily="18" charset="0"/>
                          </a:rPr>
                        </m:ctrlPr>
                      </m:sSubSupPr>
                      <m:e>
                        <m:r>
                          <a:rPr lang="es-ES" b="1" i="1">
                            <a:solidFill>
                              <a:srgbClr val="FFFF00"/>
                            </a:solidFill>
                            <a:latin typeface="Cambria Math" panose="02040503050406030204" pitchFamily="18" charset="0"/>
                            <a:cs typeface="Times New Roman" panose="02020603050405020304" pitchFamily="18" charset="0"/>
                          </a:rPr>
                          <m:t>|</m:t>
                        </m:r>
                      </m:e>
                      <m:sub>
                        <m:r>
                          <a:rPr lang="es-ES" b="1" i="1">
                            <a:solidFill>
                              <a:srgbClr val="FFFF00"/>
                            </a:solidFill>
                            <a:latin typeface="Cambria Math" panose="02040503050406030204" pitchFamily="18" charset="0"/>
                            <a:cs typeface="Times New Roman" panose="02020603050405020304" pitchFamily="18" charset="0"/>
                          </a:rPr>
                          <m:t>𝟎</m:t>
                        </m:r>
                      </m:sub>
                      <m:sup>
                        <m:sSub>
                          <m:sSubPr>
                            <m:ctrlPr>
                              <a:rPr lang="es-ES" b="1" i="1">
                                <a:solidFill>
                                  <a:srgbClr val="FFFF00"/>
                                </a:solidFill>
                                <a:latin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cs typeface="Times New Roman" panose="02020603050405020304" pitchFamily="18" charset="0"/>
                              </a:rPr>
                              <m:t>𝒙</m:t>
                            </m:r>
                          </m:e>
                          <m:sub>
                            <m:r>
                              <a:rPr lang="es-ES" b="1" i="1">
                                <a:solidFill>
                                  <a:srgbClr val="FFFF00"/>
                                </a:solidFill>
                                <a:latin typeface="Cambria Math" panose="02040503050406030204" pitchFamily="18" charset="0"/>
                                <a:cs typeface="Times New Roman" panose="02020603050405020304" pitchFamily="18" charset="0"/>
                              </a:rPr>
                              <m:t>𝒄</m:t>
                            </m:r>
                          </m:sub>
                        </m:sSub>
                      </m:sup>
                    </m:sSubSup>
                  </m:oMath>
                </a14:m>
                <a:endParaRPr lang="es-CL" dirty="0"/>
              </a:p>
              <a:p>
                <a:r>
                  <a:rPr lang="es-CL" dirty="0"/>
                  <a:t>A 300 K:</a:t>
                </a:r>
              </a:p>
              <a:p>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a:solidFill>
                              <a:srgbClr val="FFFF00"/>
                            </a:solidFill>
                            <a:latin typeface="Cambria Math" panose="02040503050406030204" pitchFamily="18" charset="0"/>
                            <a:cs typeface="Times New Roman" panose="02020603050405020304" pitchFamily="18" charset="0"/>
                          </a:rPr>
                          <m:t>𝟔</m:t>
                        </m:r>
                      </m:den>
                    </m:f>
                    <m:r>
                      <a:rPr lang="es-ES" b="1" i="1">
                        <a:solidFill>
                          <a:srgbClr val="FFFF00"/>
                        </a:solidFill>
                        <a:latin typeface="Cambria Math" panose="020405030504060302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cs typeface="Times New Roman" panose="02020603050405020304" pitchFamily="18" charset="0"/>
                          </a:rPr>
                          <m:t>𝟑𝟗𝟓</m:t>
                        </m:r>
                      </m:num>
                      <m:den>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den>
                    </m:f>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𝟒𝟑</m:t>
                        </m:r>
                      </m:e>
                      <m:sup>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sup>
                    </m:sSup>
                    <m:r>
                      <a:rPr lang="es-ES" b="1" i="1" smtClean="0">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cs typeface="Times New Roman" panose="02020603050405020304" pitchFamily="18" charset="0"/>
                          </a:rPr>
                          <m:t>𝟐𝟑𝟑𝟎</m:t>
                        </m:r>
                      </m:num>
                      <m:den>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den>
                    </m:f>
                    <m:r>
                      <a:rPr lang="es-ES" b="1" i="1" smtClean="0">
                        <a:solidFill>
                          <a:srgbClr val="FFFF00"/>
                        </a:solidFill>
                        <a:latin typeface="Cambria Math" panose="02040503050406030204" pitchFamily="18" charset="0"/>
                        <a:cs typeface="Times New Roman" panose="02020603050405020304" pitchFamily="18" charset="0"/>
                      </a:rPr>
                      <m:t>(</m:t>
                    </m:r>
                    <m:sSup>
                      <m:sSupPr>
                        <m:ctrlPr>
                          <a:rPr lang="es-ES" b="1" i="1">
                            <a:solidFill>
                              <a:srgbClr val="FFFF00"/>
                            </a:solidFill>
                            <a:latin typeface="Cambria Math" panose="02040503050406030204" pitchFamily="18" charset="0"/>
                            <a:cs typeface="Times New Roman" panose="02020603050405020304" pitchFamily="18" charset="0"/>
                          </a:rPr>
                        </m:ctrlPr>
                      </m:sSupPr>
                      <m:e>
                        <m:d>
                          <m:dPr>
                            <m:ctrlPr>
                              <a:rPr lang="es-ES" b="1" i="1" smtClean="0">
                                <a:solidFill>
                                  <a:srgbClr val="FFFF00"/>
                                </a:solidFill>
                                <a:latin typeface="Cambria Math" panose="02040503050406030204" pitchFamily="18" charset="0"/>
                                <a:cs typeface="Times New Roman" panose="02020603050405020304" pitchFamily="18" charset="0"/>
                              </a:rPr>
                            </m:ctrlPr>
                          </m:d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𝟔</m:t>
                            </m:r>
                          </m:e>
                        </m:d>
                      </m:e>
                      <m:sup>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sup>
                    </m:sSup>
                    <m:r>
                      <a:rPr lang="es-ES" b="1" i="1" smtClean="0">
                        <a:solidFill>
                          <a:srgbClr val="FFFF00"/>
                        </a:solidFill>
                        <a:latin typeface="Cambria Math" panose="02040503050406030204" pitchFamily="18" charset="0"/>
                        <a:cs typeface="Times New Roman" panose="02020603050405020304" pitchFamily="18" charset="0"/>
                      </a:rPr>
                      <m:t>−</m:t>
                    </m:r>
                    <m:d>
                      <m:dPr>
                        <m:ctrlPr>
                          <a:rPr lang="es-ES" b="1" i="1" smtClean="0">
                            <a:solidFill>
                              <a:srgbClr val="FFFF00"/>
                            </a:solidFill>
                            <a:latin typeface="Cambria Math" panose="02040503050406030204" pitchFamily="18" charset="0"/>
                            <a:cs typeface="Times New Roman" panose="02020603050405020304" pitchFamily="18" charset="0"/>
                          </a:rPr>
                        </m:ctrlPr>
                      </m:d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𝟒</m:t>
                        </m:r>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𝟑</m:t>
                            </m:r>
                            <m:r>
                              <a:rPr lang="es-ES" b="1" i="1" smtClean="0">
                                <a:solidFill>
                                  <a:srgbClr val="FFFF00"/>
                                </a:solidFill>
                                <a:latin typeface="Cambria Math" panose="02040503050406030204" pitchFamily="18" charset="0"/>
                                <a:cs typeface="Times New Roman" panose="02020603050405020304" pitchFamily="18" charset="0"/>
                              </a:rPr>
                              <m:t>)</m:t>
                            </m:r>
                          </m:e>
                          <m:sup>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sup>
                        </m:sSup>
                      </m:e>
                    </m:d>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𝟏𝟔𝟐𝟎</m:t>
                    </m:r>
                    <m:r>
                      <a:rPr lang="es-ES" b="1" i="1" smtClean="0">
                        <a:solidFill>
                          <a:srgbClr val="FFFF00"/>
                        </a:solidFill>
                        <a:latin typeface="Cambria Math" panose="02040503050406030204" pitchFamily="18" charset="0"/>
                        <a:cs typeface="Times New Roman" panose="02020603050405020304" pitchFamily="18" charset="0"/>
                      </a:rPr>
                      <m:t> </m:t>
                    </m:r>
                    <m:r>
                      <a:rPr lang="es-ES" b="1" i="1" smtClean="0">
                        <a:solidFill>
                          <a:srgbClr val="FFFF00"/>
                        </a:solidFill>
                        <a:latin typeface="Cambria Math" panose="02040503050406030204" pitchFamily="18" charset="0"/>
                        <a:cs typeface="Times New Roman" panose="02020603050405020304" pitchFamily="18" charset="0"/>
                      </a:rPr>
                      <m:t>𝑾</m:t>
                    </m:r>
                    <m:r>
                      <a:rPr lang="es-ES" b="1" i="1" smtClean="0">
                        <a:solidFill>
                          <a:srgbClr val="FFFF00"/>
                        </a:solidFill>
                        <a:latin typeface="Cambria Math" panose="02040503050406030204" pitchFamily="18" charset="0"/>
                        <a:cs typeface="Times New Roman" panose="02020603050405020304" pitchFamily="18" charset="0"/>
                      </a:rPr>
                      <m:t>/</m:t>
                    </m:r>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𝒎</m:t>
                        </m:r>
                      </m:e>
                      <m:sup>
                        <m:r>
                          <a:rPr lang="es-ES" b="1" i="1" smtClean="0">
                            <a:solidFill>
                              <a:srgbClr val="FFFF00"/>
                            </a:solidFill>
                            <a:latin typeface="Cambria Math" panose="02040503050406030204" pitchFamily="18" charset="0"/>
                            <a:cs typeface="Times New Roman" panose="02020603050405020304" pitchFamily="18" charset="0"/>
                          </a:rPr>
                          <m:t>𝟐</m:t>
                        </m:r>
                      </m:sup>
                    </m:sSup>
                    <m:r>
                      <a:rPr lang="es-ES" b="1" i="1" smtClean="0">
                        <a:solidFill>
                          <a:srgbClr val="FFFF00"/>
                        </a:solidFill>
                        <a:latin typeface="Cambria Math" panose="02040503050406030204" pitchFamily="18" charset="0"/>
                        <a:cs typeface="Times New Roman" panose="02020603050405020304" pitchFamily="18" charset="0"/>
                      </a:rPr>
                      <m:t>𝑲</m:t>
                    </m:r>
                    <m:r>
                      <a:rPr lang="es-ES" b="1" i="1" smtClean="0">
                        <a:solidFill>
                          <a:srgbClr val="FFFF00"/>
                        </a:solidFill>
                        <a:latin typeface="Cambria Math" panose="02040503050406030204" pitchFamily="18" charset="0"/>
                        <a:cs typeface="Times New Roman" panose="02020603050405020304" pitchFamily="18" charset="0"/>
                      </a:rPr>
                      <m:t> </m:t>
                    </m:r>
                  </m:oMath>
                </a14:m>
                <a:endParaRPr lang="es-CL" dirty="0"/>
              </a:p>
              <a:p>
                <a:r>
                  <a:rPr lang="es-CL" dirty="0"/>
                  <a:t>A 350 K</a:t>
                </a:r>
              </a:p>
              <a:p>
                <a14:m>
                  <m:oMath xmlns:m="http://schemas.openxmlformats.org/officeDocument/2006/math">
                    <m:acc>
                      <m:accPr>
                        <m:chr m:val="̅"/>
                        <m:ctrlPr>
                          <a:rPr lang="es-CL" b="1" i="1">
                            <a:solidFill>
                              <a:srgbClr val="FFFF00"/>
                            </a:solidFill>
                            <a:latin typeface="Cambria Math" panose="02040503050406030204" pitchFamily="18" charset="0"/>
                            <a:cs typeface="Times New Roman" panose="02020603050405020304" pitchFamily="18" charset="0"/>
                          </a:rPr>
                        </m:ctrlPr>
                      </m:accPr>
                      <m:e>
                        <m:r>
                          <a:rPr lang="es-ES" b="1" i="1">
                            <a:solidFill>
                              <a:srgbClr val="FFFF00"/>
                            </a:solidFill>
                            <a:latin typeface="Cambria Math" panose="02040503050406030204" pitchFamily="18" charset="0"/>
                            <a:cs typeface="Times New Roman" panose="02020603050405020304" pitchFamily="18" charset="0"/>
                          </a:rPr>
                          <m:t>𝒉</m:t>
                        </m:r>
                      </m:e>
                    </m:acc>
                    <m:r>
                      <a:rPr lang="es-ES" b="1" i="1">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cs typeface="Times New Roman" panose="02020603050405020304" pitchFamily="18" charset="0"/>
                          </a:rPr>
                          <m:t>𝟏</m:t>
                        </m:r>
                      </m:num>
                      <m:den>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a:solidFill>
                              <a:srgbClr val="FFFF00"/>
                            </a:solidFill>
                            <a:latin typeface="Cambria Math" panose="02040503050406030204" pitchFamily="18" charset="0"/>
                            <a:cs typeface="Times New Roman" panose="02020603050405020304" pitchFamily="18" charset="0"/>
                          </a:rPr>
                          <m:t>𝟔</m:t>
                        </m:r>
                      </m:den>
                    </m:f>
                    <m:r>
                      <a:rPr lang="es-ES" b="1" i="1">
                        <a:solidFill>
                          <a:srgbClr val="FFFF00"/>
                        </a:solidFill>
                        <a:latin typeface="Cambria Math" panose="020405030504060302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cs typeface="Times New Roman" panose="02020603050405020304" pitchFamily="18" charset="0"/>
                          </a:rPr>
                          <m:t>𝟒𝟕𝟕</m:t>
                        </m:r>
                      </m:num>
                      <m:den>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den>
                    </m:f>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𝟏𝟗</m:t>
                        </m:r>
                      </m:e>
                      <m:sup>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𝟓</m:t>
                        </m:r>
                      </m:sup>
                    </m:sSup>
                    <m:r>
                      <a:rPr lang="es-ES" b="1" i="1" smtClean="0">
                        <a:solidFill>
                          <a:srgbClr val="FFFF00"/>
                        </a:solidFill>
                        <a:latin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cs typeface="Times New Roman" panose="02020603050405020304" pitchFamily="18" charset="0"/>
                          </a:rPr>
                          <m:t>𝟑𝟔𝟎𝟎</m:t>
                        </m:r>
                      </m:num>
                      <m:den>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den>
                    </m:f>
                    <m:r>
                      <a:rPr lang="es-ES" b="1" i="1" smtClean="0">
                        <a:solidFill>
                          <a:srgbClr val="FFFF00"/>
                        </a:solidFill>
                        <a:latin typeface="Cambria Math" panose="02040503050406030204" pitchFamily="18" charset="0"/>
                        <a:cs typeface="Times New Roman" panose="02020603050405020304" pitchFamily="18" charset="0"/>
                      </a:rPr>
                      <m:t>(</m:t>
                    </m:r>
                    <m:sSup>
                      <m:sSupPr>
                        <m:ctrlPr>
                          <a:rPr lang="es-ES" b="1" i="1">
                            <a:solidFill>
                              <a:srgbClr val="FFFF00"/>
                            </a:solidFill>
                            <a:latin typeface="Cambria Math" panose="02040503050406030204" pitchFamily="18" charset="0"/>
                            <a:cs typeface="Times New Roman" panose="02020603050405020304" pitchFamily="18" charset="0"/>
                          </a:rPr>
                        </m:ctrlPr>
                      </m:sSupPr>
                      <m:e>
                        <m:d>
                          <m:dPr>
                            <m:ctrlPr>
                              <a:rPr lang="es-ES" b="1" i="1" smtClean="0">
                                <a:solidFill>
                                  <a:srgbClr val="FFFF00"/>
                                </a:solidFill>
                                <a:latin typeface="Cambria Math" panose="02040503050406030204" pitchFamily="18" charset="0"/>
                                <a:cs typeface="Times New Roman" panose="02020603050405020304" pitchFamily="18" charset="0"/>
                              </a:rPr>
                            </m:ctrlPr>
                          </m:d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𝟔</m:t>
                            </m:r>
                          </m:e>
                        </m:d>
                      </m:e>
                      <m:sup>
                        <m:r>
                          <a:rPr lang="es-ES" b="1" i="1">
                            <a:solidFill>
                              <a:srgbClr val="FFFF00"/>
                            </a:solidFill>
                            <a:latin typeface="Cambria Math" panose="02040503050406030204" pitchFamily="18" charset="0"/>
                            <a:cs typeface="Times New Roman" panose="02020603050405020304" pitchFamily="18" charset="0"/>
                          </a:rPr>
                          <m:t>𝟎</m:t>
                        </m:r>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𝟖</m:t>
                        </m:r>
                      </m:sup>
                    </m:sSup>
                    <m:r>
                      <a:rPr lang="es-ES" b="1" i="1" smtClean="0">
                        <a:solidFill>
                          <a:srgbClr val="FFFF00"/>
                        </a:solidFill>
                        <a:latin typeface="Cambria Math" panose="02040503050406030204" pitchFamily="18" charset="0"/>
                        <a:cs typeface="Times New Roman" panose="02020603050405020304" pitchFamily="18" charset="0"/>
                      </a:rPr>
                      <m:t>−</m:t>
                    </m:r>
                    <m:d>
                      <m:dPr>
                        <m:ctrlPr>
                          <a:rPr lang="es-ES" b="1" i="1" smtClean="0">
                            <a:solidFill>
                              <a:srgbClr val="FFFF00"/>
                            </a:solidFill>
                            <a:latin typeface="Cambria Math" panose="02040503050406030204" pitchFamily="18" charset="0"/>
                            <a:cs typeface="Times New Roman" panose="02020603050405020304" pitchFamily="18" charset="0"/>
                          </a:rPr>
                        </m:ctrlPr>
                      </m:dPr>
                      <m:e>
                        <m:r>
                          <a:rPr lang="es-ES" b="1" i="1" smtClean="0">
                            <a:solidFill>
                              <a:srgbClr val="FFFF00"/>
                            </a:solidFill>
                            <a:latin typeface="Cambria Math" panose="02040503050406030204" pitchFamily="18" charset="0"/>
                            <a:cs typeface="Times New Roman" panose="02020603050405020304" pitchFamily="18" charset="0"/>
                          </a:rPr>
                          <m:t>𝟎</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𝟏𝟗</m:t>
                        </m:r>
                      </m:e>
                    </m:d>
                    <m:r>
                      <a:rPr lang="es-ES" b="1" i="1">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m:t>
                    </m:r>
                    <m:r>
                      <a:rPr lang="es-ES" b="1" i="1" smtClean="0">
                        <a:solidFill>
                          <a:srgbClr val="FFFF00"/>
                        </a:solidFill>
                        <a:latin typeface="Cambria Math" panose="02040503050406030204" pitchFamily="18" charset="0"/>
                        <a:cs typeface="Times New Roman" panose="02020603050405020304" pitchFamily="18" charset="0"/>
                      </a:rPr>
                      <m:t>𝟑𝟕𝟏𝟎</m:t>
                    </m:r>
                    <m:r>
                      <a:rPr lang="es-ES" b="1" i="1" smtClean="0">
                        <a:solidFill>
                          <a:srgbClr val="FFFF00"/>
                        </a:solidFill>
                        <a:latin typeface="Cambria Math" panose="02040503050406030204" pitchFamily="18" charset="0"/>
                        <a:cs typeface="Times New Roman" panose="02020603050405020304" pitchFamily="18" charset="0"/>
                      </a:rPr>
                      <m:t> </m:t>
                    </m:r>
                    <m:r>
                      <a:rPr lang="es-ES" b="1" i="1" smtClean="0">
                        <a:solidFill>
                          <a:srgbClr val="FFFF00"/>
                        </a:solidFill>
                        <a:latin typeface="Cambria Math" panose="02040503050406030204" pitchFamily="18" charset="0"/>
                        <a:cs typeface="Times New Roman" panose="02020603050405020304" pitchFamily="18" charset="0"/>
                      </a:rPr>
                      <m:t>𝑾</m:t>
                    </m:r>
                    <m:r>
                      <a:rPr lang="es-ES" b="1" i="1" smtClean="0">
                        <a:solidFill>
                          <a:srgbClr val="FFFF00"/>
                        </a:solidFill>
                        <a:latin typeface="Cambria Math" panose="02040503050406030204" pitchFamily="18" charset="0"/>
                        <a:cs typeface="Times New Roman" panose="02020603050405020304" pitchFamily="18" charset="0"/>
                      </a:rPr>
                      <m:t>/</m:t>
                    </m:r>
                    <m:sSup>
                      <m:sSupPr>
                        <m:ctrlPr>
                          <a:rPr lang="es-ES" b="1" i="1" smtClean="0">
                            <a:solidFill>
                              <a:srgbClr val="FFFF00"/>
                            </a:solidFill>
                            <a:latin typeface="Cambria Math" panose="020405030504060302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cs typeface="Times New Roman" panose="02020603050405020304" pitchFamily="18" charset="0"/>
                          </a:rPr>
                          <m:t>𝒎</m:t>
                        </m:r>
                      </m:e>
                      <m:sup>
                        <m:r>
                          <a:rPr lang="es-ES" b="1" i="1" smtClean="0">
                            <a:solidFill>
                              <a:srgbClr val="FFFF00"/>
                            </a:solidFill>
                            <a:latin typeface="Cambria Math" panose="02040503050406030204" pitchFamily="18" charset="0"/>
                            <a:cs typeface="Times New Roman" panose="02020603050405020304" pitchFamily="18" charset="0"/>
                          </a:rPr>
                          <m:t>𝟐</m:t>
                        </m:r>
                      </m:sup>
                    </m:sSup>
                    <m:r>
                      <a:rPr lang="es-ES" b="1" i="1" smtClean="0">
                        <a:solidFill>
                          <a:srgbClr val="FFFF00"/>
                        </a:solidFill>
                        <a:latin typeface="Cambria Math" panose="02040503050406030204" pitchFamily="18" charset="0"/>
                        <a:cs typeface="Times New Roman" panose="02020603050405020304" pitchFamily="18" charset="0"/>
                      </a:rPr>
                      <m:t>𝑲</m:t>
                    </m:r>
                    <m:r>
                      <a:rPr lang="es-ES" b="1" i="1" smtClean="0">
                        <a:solidFill>
                          <a:srgbClr val="FFFF00"/>
                        </a:solidFill>
                        <a:latin typeface="Cambria Math" panose="02040503050406030204" pitchFamily="18" charset="0"/>
                        <a:cs typeface="Times New Roman" panose="02020603050405020304" pitchFamily="18" charset="0"/>
                      </a:rPr>
                      <m:t> </m:t>
                    </m:r>
                  </m:oMath>
                </a14:m>
                <a:endParaRPr lang="es-CL" dirty="0"/>
              </a:p>
              <a:p>
                <a:endParaRPr lang="es-CL" dirty="0"/>
              </a:p>
            </p:txBody>
          </p:sp>
        </mc:Choice>
        <mc:Fallback>
          <p:sp>
            <p:nvSpPr>
              <p:cNvPr id="3" name="Marcador de contenido 2">
                <a:extLst>
                  <a:ext uri="{FF2B5EF4-FFF2-40B4-BE49-F238E27FC236}">
                    <a16:creationId xmlns:a16="http://schemas.microsoft.com/office/drawing/2014/main" id="{EA3B3413-237D-4DB3-AB03-9E34482AD59A}"/>
                  </a:ext>
                </a:extLst>
              </p:cNvPr>
              <p:cNvSpPr>
                <a:spLocks noGrp="1" noRot="1" noChangeAspect="1" noMove="1" noResize="1" noEditPoints="1" noAdjustHandles="1" noChangeArrowheads="1" noChangeShapeType="1" noTextEdit="1"/>
              </p:cNvSpPr>
              <p:nvPr>
                <p:ph idx="1"/>
              </p:nvPr>
            </p:nvSpPr>
            <p:spPr>
              <a:xfrm>
                <a:off x="838201" y="2"/>
                <a:ext cx="10930467" cy="6176963"/>
              </a:xfrm>
              <a:blipFill>
                <a:blip r:embed="rId2"/>
                <a:stretch>
                  <a:fillRect l="-1004" t="-1579"/>
                </a:stretch>
              </a:blipFill>
            </p:spPr>
            <p:txBody>
              <a:bodyPr/>
              <a:lstStyle/>
              <a:p>
                <a:r>
                  <a:rPr lang="es-CL">
                    <a:noFill/>
                  </a:rPr>
                  <a:t> </a:t>
                </a:r>
              </a:p>
            </p:txBody>
          </p:sp>
        </mc:Fallback>
      </mc:AlternateContent>
    </p:spTree>
    <p:extLst>
      <p:ext uri="{BB962C8B-B14F-4D97-AF65-F5344CB8AC3E}">
        <p14:creationId xmlns:p14="http://schemas.microsoft.com/office/powerpoint/2010/main" val="222220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A4843-FA9C-4C1E-86F6-65823B64F52D}"/>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3ECDA466-A065-410D-B0A2-D43D06782A10}"/>
              </a:ext>
            </a:extLst>
          </p:cNvPr>
          <p:cNvSpPr>
            <a:spLocks noGrp="1"/>
          </p:cNvSpPr>
          <p:nvPr>
            <p:ph idx="1"/>
          </p:nvPr>
        </p:nvSpPr>
        <p:spPr/>
        <p:txBody>
          <a:bodyPr/>
          <a:lstStyle/>
          <a:p>
            <a:endParaRPr lang="es-CL"/>
          </a:p>
        </p:txBody>
      </p:sp>
      <p:pic>
        <p:nvPicPr>
          <p:cNvPr id="5" name="Imagen 4">
            <a:extLst>
              <a:ext uri="{FF2B5EF4-FFF2-40B4-BE49-F238E27FC236}">
                <a16:creationId xmlns:a16="http://schemas.microsoft.com/office/drawing/2014/main" id="{270F173F-19C7-4911-9026-B3004F28A226}"/>
              </a:ext>
            </a:extLst>
          </p:cNvPr>
          <p:cNvPicPr>
            <a:picLocks noChangeAspect="1"/>
          </p:cNvPicPr>
          <p:nvPr/>
        </p:nvPicPr>
        <p:blipFill>
          <a:blip r:embed="rId2"/>
          <a:stretch>
            <a:fillRect/>
          </a:stretch>
        </p:blipFill>
        <p:spPr>
          <a:xfrm>
            <a:off x="2423583" y="533578"/>
            <a:ext cx="8083550" cy="5790847"/>
          </a:xfrm>
          <a:prstGeom prst="rect">
            <a:avLst/>
          </a:prstGeom>
        </p:spPr>
      </p:pic>
    </p:spTree>
    <p:extLst>
      <p:ext uri="{BB962C8B-B14F-4D97-AF65-F5344CB8AC3E}">
        <p14:creationId xmlns:p14="http://schemas.microsoft.com/office/powerpoint/2010/main" val="289211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4B21D9-6939-49C7-89FF-35D00DDFE8EA}"/>
              </a:ext>
            </a:extLst>
          </p:cNvPr>
          <p:cNvSpPr>
            <a:spLocks noGrp="1"/>
          </p:cNvSpPr>
          <p:nvPr>
            <p:ph idx="1"/>
          </p:nvPr>
        </p:nvSpPr>
        <p:spPr>
          <a:xfrm>
            <a:off x="838200" y="558802"/>
            <a:ext cx="10515600" cy="5618163"/>
          </a:xfrm>
        </p:spPr>
        <p:txBody>
          <a:bodyPr/>
          <a:lstStyle/>
          <a:p>
            <a:r>
              <a:rPr lang="es-CL" dirty="0"/>
              <a:t>Resumen</a:t>
            </a:r>
          </a:p>
          <a:p>
            <a:pPr lvl="1"/>
            <a:r>
              <a:rPr lang="es-CL" dirty="0"/>
              <a:t>Balance de energía</a:t>
            </a:r>
          </a:p>
          <a:p>
            <a:pPr lvl="1"/>
            <a:r>
              <a:rPr lang="es-CL" dirty="0"/>
              <a:t>Capa límite</a:t>
            </a:r>
          </a:p>
          <a:p>
            <a:pPr lvl="1"/>
            <a:r>
              <a:rPr lang="es-CL" dirty="0"/>
              <a:t>Sensibilidad de la capa límite</a:t>
            </a:r>
          </a:p>
          <a:p>
            <a:pPr lvl="1"/>
            <a:r>
              <a:rPr lang="es-CL" dirty="0"/>
              <a:t>Gradientes térmicos en la capa límite</a:t>
            </a:r>
          </a:p>
          <a:p>
            <a:pPr lvl="1"/>
            <a:r>
              <a:rPr lang="es-CL" dirty="0"/>
              <a:t>Coeficiente de convección local y global</a:t>
            </a:r>
          </a:p>
          <a:p>
            <a:pPr lvl="1"/>
            <a:r>
              <a:rPr lang="es-CL" dirty="0"/>
              <a:t>Sensibilidad del coeficiente de convección.</a:t>
            </a:r>
          </a:p>
        </p:txBody>
      </p:sp>
    </p:spTree>
    <p:extLst>
      <p:ext uri="{BB962C8B-B14F-4D97-AF65-F5344CB8AC3E}">
        <p14:creationId xmlns:p14="http://schemas.microsoft.com/office/powerpoint/2010/main" val="471743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59995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DBBE3-05E0-4704-83E6-4B5A34F5F358}"/>
              </a:ext>
            </a:extLst>
          </p:cNvPr>
          <p:cNvSpPr>
            <a:spLocks noGrp="1"/>
          </p:cNvSpPr>
          <p:nvPr>
            <p:ph type="title"/>
          </p:nvPr>
        </p:nvSpPr>
        <p:spPr/>
        <p:txBody>
          <a:bodyPr/>
          <a:lstStyle/>
          <a:p>
            <a:r>
              <a:rPr lang="es-CL" dirty="0"/>
              <a:t>Repaso</a:t>
            </a:r>
          </a:p>
        </p:txBody>
      </p:sp>
      <p:sp>
        <p:nvSpPr>
          <p:cNvPr id="3" name="Marcador de contenido 2">
            <a:extLst>
              <a:ext uri="{FF2B5EF4-FFF2-40B4-BE49-F238E27FC236}">
                <a16:creationId xmlns:a16="http://schemas.microsoft.com/office/drawing/2014/main" id="{14CDA61E-6173-4159-9A42-6A5531CBC6F9}"/>
              </a:ext>
            </a:extLst>
          </p:cNvPr>
          <p:cNvSpPr>
            <a:spLocks noGrp="1"/>
          </p:cNvSpPr>
          <p:nvPr>
            <p:ph idx="1"/>
          </p:nvPr>
        </p:nvSpPr>
        <p:spPr/>
        <p:txBody>
          <a:bodyPr/>
          <a:lstStyle/>
          <a:p>
            <a:pPr lvl="1"/>
            <a:r>
              <a:rPr lang="es-CL" dirty="0"/>
              <a:t>Balance de energía: Eliminamos la influencia de la presión en fluidos incompresibles, eliminamos la disipación viscosa siempre y cuando el fluido no sea muy viscoso o se esté moviendo a altas velocidades (ej. Disipación de energía en un lubricante o calentamiento por fricción en un avión de combate)</a:t>
            </a:r>
          </a:p>
          <a:p>
            <a:pPr lvl="1"/>
            <a:r>
              <a:rPr lang="es-CL" dirty="0"/>
              <a:t>Capa límite</a:t>
            </a:r>
          </a:p>
          <a:p>
            <a:pPr lvl="1"/>
            <a:r>
              <a:rPr lang="es-CL" dirty="0"/>
              <a:t>Sensibilidad de la capa límite</a:t>
            </a:r>
          </a:p>
          <a:p>
            <a:pPr lvl="1"/>
            <a:r>
              <a:rPr lang="es-CL" dirty="0"/>
              <a:t>Gradientes térmicos en la capa límite</a:t>
            </a:r>
          </a:p>
          <a:p>
            <a:pPr lvl="1"/>
            <a:r>
              <a:rPr lang="es-CL" dirty="0"/>
              <a:t>Coeficiente de convección local y global</a:t>
            </a:r>
          </a:p>
          <a:p>
            <a:pPr lvl="1"/>
            <a:r>
              <a:rPr lang="es-CL" dirty="0"/>
              <a:t>Sensibilidad del coeficiente de convección.</a:t>
            </a:r>
          </a:p>
          <a:p>
            <a:endParaRPr lang="es-CL" dirty="0"/>
          </a:p>
        </p:txBody>
      </p:sp>
    </p:spTree>
    <p:extLst>
      <p:ext uri="{BB962C8B-B14F-4D97-AF65-F5344CB8AC3E}">
        <p14:creationId xmlns:p14="http://schemas.microsoft.com/office/powerpoint/2010/main" val="9989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43014" y="465476"/>
            <a:ext cx="9686925" cy="5721118"/>
          </a:xfrm>
          <a:prstGeom prst="rect">
            <a:avLst/>
          </a:prstGeom>
        </p:spPr>
        <p:txBody>
          <a:bodyPr wrap="square">
            <a:spAutoFit/>
          </a:bodyPr>
          <a:lstStyle/>
          <a:p>
            <a:pPr algn="just">
              <a:lnSpc>
                <a:spcPct val="107000"/>
              </a:lnSpc>
              <a:spcAft>
                <a:spcPts val="800"/>
              </a:spcAft>
            </a:pPr>
            <a:r>
              <a:rPr lang="es-CL" sz="3200" b="1" dirty="0">
                <a:solidFill>
                  <a:srgbClr val="C00000"/>
                </a:solidFill>
                <a:ea typeface="Times New Roman" panose="02020603050405020304" pitchFamily="18" charset="0"/>
                <a:cs typeface="Times New Roman" panose="02020603050405020304" pitchFamily="18" charset="0"/>
              </a:rPr>
              <a:t>TRANSFERENCIA  DE  CALOR  CONVECTIVA</a:t>
            </a:r>
          </a:p>
          <a:p>
            <a:pPr algn="just">
              <a:lnSpc>
                <a:spcPct val="107000"/>
              </a:lnSpc>
              <a:spcAft>
                <a:spcPts val="800"/>
              </a:spcAft>
            </a:pPr>
            <a:endParaRPr lang="es-CL" sz="1600" dirty="0">
              <a:solidFill>
                <a:srgbClr val="C00000"/>
              </a:solidFill>
              <a:ea typeface="Calibri" panose="020F0502020204030204" pitchFamily="34" charset="0"/>
              <a:cs typeface="Times New Roman" panose="02020603050405020304" pitchFamily="18" charset="0"/>
            </a:endParaRPr>
          </a:p>
          <a:p>
            <a:pPr algn="just">
              <a:lnSpc>
                <a:spcPct val="107000"/>
              </a:lnSpc>
              <a:spcAft>
                <a:spcPts val="800"/>
              </a:spcAft>
            </a:pPr>
            <a:r>
              <a:rPr lang="es-CL" dirty="0">
                <a:ea typeface="Times New Roman" panose="02020603050405020304" pitchFamily="18" charset="0"/>
                <a:cs typeface="Times New Roman" panose="02020603050405020304" pitchFamily="18" charset="0"/>
              </a:rPr>
              <a:t>Dos mecanismos pueden tomar parte en la transferencia </a:t>
            </a:r>
            <a:r>
              <a:rPr lang="es-CL" dirty="0" err="1">
                <a:ea typeface="Times New Roman" panose="02020603050405020304" pitchFamily="18" charset="0"/>
                <a:cs typeface="Times New Roman" panose="02020603050405020304" pitchFamily="18" charset="0"/>
              </a:rPr>
              <a:t>convectiva</a:t>
            </a:r>
            <a:r>
              <a:rPr lang="es-CL" dirty="0">
                <a:ea typeface="Times New Roman" panose="02020603050405020304" pitchFamily="18" charset="0"/>
                <a:cs typeface="Times New Roman" panose="02020603050405020304" pitchFamily="18" charset="0"/>
              </a:rPr>
              <a:t>:</a:t>
            </a:r>
          </a:p>
          <a:p>
            <a:pPr algn="just">
              <a:lnSpc>
                <a:spcPct val="107000"/>
              </a:lnSpc>
              <a:spcAft>
                <a:spcPts val="800"/>
              </a:spcAft>
            </a:pPr>
            <a:endParaRPr lang="es-CL" sz="1400" dirty="0">
              <a:solidFill>
                <a:srgbClr val="FFFF00"/>
              </a:solidFill>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400" b="1" dirty="0">
                <a:solidFill>
                  <a:srgbClr val="FFFF00"/>
                </a:solidFill>
                <a:ea typeface="Times New Roman" panose="02020603050405020304" pitchFamily="18" charset="0"/>
                <a:cs typeface="Times New Roman" panose="02020603050405020304" pitchFamily="18" charset="0"/>
              </a:rPr>
              <a:t>Convección natural</a:t>
            </a:r>
          </a:p>
          <a:p>
            <a:pPr marL="342900" indent="-342900" algn="just">
              <a:lnSpc>
                <a:spcPct val="107000"/>
              </a:lnSpc>
              <a:buFont typeface="Times New Roman" panose="02020603050405020304" pitchFamily="18" charset="0"/>
              <a:buChar char="-"/>
            </a:pPr>
            <a:endParaRPr lang="es-CL" sz="1000" b="1" dirty="0">
              <a:solidFill>
                <a:srgbClr val="FFFF00"/>
              </a:solidFill>
              <a:ea typeface="Times New Roman" panose="02020603050405020304" pitchFamily="18" charset="0"/>
              <a:cs typeface="Times New Roman" panose="02020603050405020304" pitchFamily="18" charset="0"/>
            </a:endParaRPr>
          </a:p>
          <a:p>
            <a:pPr marL="342900" indent="-342900" algn="just">
              <a:lnSpc>
                <a:spcPct val="107000"/>
              </a:lnSpc>
              <a:spcAft>
                <a:spcPts val="800"/>
              </a:spcAft>
              <a:buFont typeface="Times New Roman" panose="02020603050405020304" pitchFamily="18" charset="0"/>
              <a:buChar char="-"/>
            </a:pPr>
            <a:r>
              <a:rPr lang="es-CL" sz="2400" b="1" dirty="0">
                <a:solidFill>
                  <a:srgbClr val="FFFF00"/>
                </a:solidFill>
                <a:ea typeface="Times New Roman" panose="02020603050405020304" pitchFamily="18" charset="0"/>
                <a:cs typeface="Times New Roman" panose="02020603050405020304" pitchFamily="18" charset="0"/>
              </a:rPr>
              <a:t>Convección forzada</a:t>
            </a:r>
          </a:p>
          <a:p>
            <a:pPr marL="342900" indent="-342900" algn="just">
              <a:lnSpc>
                <a:spcPct val="107000"/>
              </a:lnSpc>
              <a:spcAft>
                <a:spcPts val="800"/>
              </a:spcAft>
              <a:buFont typeface="Times New Roman" panose="02020603050405020304" pitchFamily="18" charset="0"/>
              <a:buChar char="-"/>
            </a:pPr>
            <a:endParaRPr lang="es-CL" sz="1400" dirty="0">
              <a:ea typeface="Times New Roman" panose="02020603050405020304" pitchFamily="18" charset="0"/>
              <a:cs typeface="Times New Roman" panose="02020603050405020304" pitchFamily="18" charset="0"/>
            </a:endParaRPr>
          </a:p>
          <a:p>
            <a:pPr algn="just">
              <a:lnSpc>
                <a:spcPct val="107000"/>
              </a:lnSpc>
              <a:spcAft>
                <a:spcPts val="800"/>
              </a:spcAft>
            </a:pPr>
            <a:r>
              <a:rPr lang="es-CL" sz="2000" dirty="0">
                <a:ea typeface="Times New Roman" panose="02020603050405020304" pitchFamily="18" charset="0"/>
                <a:cs typeface="Times New Roman" panose="02020603050405020304" pitchFamily="18" charset="0"/>
              </a:rPr>
              <a:t>El efecto </a:t>
            </a:r>
            <a:r>
              <a:rPr lang="es-CL" sz="2000" dirty="0" err="1">
                <a:ea typeface="Times New Roman" panose="02020603050405020304" pitchFamily="18" charset="0"/>
                <a:cs typeface="Times New Roman" panose="02020603050405020304" pitchFamily="18" charset="0"/>
              </a:rPr>
              <a:t>convectivo</a:t>
            </a:r>
            <a:r>
              <a:rPr lang="es-CL" sz="2000" dirty="0">
                <a:ea typeface="Times New Roman" panose="02020603050405020304" pitchFamily="18" charset="0"/>
                <a:cs typeface="Times New Roman" panose="02020603050405020304" pitchFamily="18" charset="0"/>
              </a:rPr>
              <a:t> natural está presente en todos los casos y representa la variación de densidad del fluido por efecto de la expansión de éste (o contracción) al transferir calor desde o hacia otro cuerpo. Este efecto produce una circulación del fluido que se denomina </a:t>
            </a:r>
            <a:r>
              <a:rPr lang="es-CL" sz="2000" b="1" i="1" dirty="0">
                <a:solidFill>
                  <a:srgbClr val="FFFF00"/>
                </a:solidFill>
                <a:ea typeface="Times New Roman" panose="02020603050405020304" pitchFamily="18" charset="0"/>
                <a:cs typeface="Times New Roman" panose="02020603050405020304" pitchFamily="18" charset="0"/>
              </a:rPr>
              <a:t>convección natural</a:t>
            </a:r>
            <a:r>
              <a:rPr lang="es-CL" sz="2000" b="1" i="1" dirty="0">
                <a:solidFill>
                  <a:srgbClr val="003300"/>
                </a:solidFill>
                <a:ea typeface="Times New Roman" panose="02020603050405020304" pitchFamily="18" charset="0"/>
                <a:cs typeface="Times New Roman" panose="02020603050405020304" pitchFamily="18" charset="0"/>
              </a:rPr>
              <a:t>.</a:t>
            </a:r>
          </a:p>
          <a:p>
            <a:pPr algn="just">
              <a:lnSpc>
                <a:spcPct val="107000"/>
              </a:lnSpc>
              <a:spcAft>
                <a:spcPts val="800"/>
              </a:spcAft>
            </a:pPr>
            <a:endParaRPr lang="es-CL" sz="2000" dirty="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ea typeface="Times New Roman" panose="02020603050405020304" pitchFamily="18" charset="0"/>
                <a:cs typeface="Times New Roman" panose="02020603050405020304" pitchFamily="18" charset="0"/>
              </a:rPr>
              <a:t>Cuando el movimiento del fluido es impuesto por un efecto mecánico como una bomba de líquido o soplador de gas, el mecanismo se denomina </a:t>
            </a:r>
            <a:r>
              <a:rPr lang="es-CL" sz="2000" b="1" i="1" dirty="0">
                <a:solidFill>
                  <a:srgbClr val="FFFF00"/>
                </a:solidFill>
                <a:ea typeface="Times New Roman" panose="02020603050405020304" pitchFamily="18" charset="0"/>
                <a:cs typeface="Times New Roman" panose="02020603050405020304" pitchFamily="18" charset="0"/>
              </a:rPr>
              <a:t>convección forzada.</a:t>
            </a:r>
            <a:endParaRPr lang="es-CL" sz="2000" b="1" dirty="0">
              <a:solidFill>
                <a:srgbClr val="FFFF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2616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197735" y="646275"/>
                <a:ext cx="9414456" cy="3433632"/>
              </a:xfrm>
              <a:prstGeom prst="rect">
                <a:avLst/>
              </a:prstGeom>
            </p:spPr>
            <p:txBody>
              <a:bodyPr wrap="square">
                <a:spAutoFit/>
              </a:bodyPr>
              <a:lstStyle/>
              <a:p>
                <a:pPr algn="just">
                  <a:lnSpc>
                    <a:spcPct val="107000"/>
                  </a:lnSpc>
                  <a:spcAft>
                    <a:spcPts val="800"/>
                  </a:spcAft>
                </a:pPr>
                <a:r>
                  <a:rPr lang="es-CL"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CAPA LÍMITE TÉRMICA EN CONVECCIÓN FORZADA</a:t>
                </a:r>
              </a:p>
              <a:p>
                <a:pPr algn="just">
                  <a:lnSpc>
                    <a:spcPct val="107000"/>
                  </a:lnSpc>
                  <a:spcAft>
                    <a:spcPts val="800"/>
                  </a:spcAft>
                </a:pPr>
                <a:endParaRPr lang="es-CL" sz="10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b="1" u="sng"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Régimen laminar</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Se considera una placa plana a temperatura To sobre la cual fluye un fluido a velocidad constante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y temperatura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Así como se vio en mecánica de fluidos, que sobre una superficie sólida se forma una capa límite de velocidad, en igual forma se crea sobre una superficie </a:t>
                </a:r>
                <a:r>
                  <a:rPr lang="es-CL" sz="2000"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una capa límite térmica </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por efecto del gradiente de temperatura entre el fluido y el sólido, como se observa en la figura.</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197735" y="646275"/>
                <a:ext cx="9414456" cy="3433632"/>
              </a:xfrm>
              <a:prstGeom prst="rect">
                <a:avLst/>
              </a:prstGeom>
              <a:blipFill>
                <a:blip r:embed="rId2"/>
                <a:stretch>
                  <a:fillRect l="-1294" t="-1776" r="-647" b="-1599"/>
                </a:stretch>
              </a:blipFill>
            </p:spPr>
            <p:txBody>
              <a:bodyPr/>
              <a:lstStyle/>
              <a:p>
                <a:r>
                  <a:rPr lang="es-CL">
                    <a:noFill/>
                  </a:rPr>
                  <a:t> </a:t>
                </a:r>
              </a:p>
            </p:txBody>
          </p:sp>
        </mc:Fallback>
      </mc:AlternateContent>
      <p:pic>
        <p:nvPicPr>
          <p:cNvPr id="3" name="Imagen 2"/>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079907"/>
            <a:ext cx="8049296" cy="2372408"/>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Entrada de lápiz 3">
                <a:extLst>
                  <a:ext uri="{FF2B5EF4-FFF2-40B4-BE49-F238E27FC236}">
                    <a16:creationId xmlns:a16="http://schemas.microsoft.com/office/drawing/2014/main" id="{8381A2FC-0749-45DA-B975-ED2C8DB56E75}"/>
                  </a:ext>
                </a:extLst>
              </p14:cNvPr>
              <p14:cNvContentPartPr/>
              <p14:nvPr/>
            </p14:nvContentPartPr>
            <p14:xfrm>
              <a:off x="3701880" y="4286160"/>
              <a:ext cx="5544000" cy="2476800"/>
            </p14:xfrm>
          </p:contentPart>
        </mc:Choice>
        <mc:Fallback>
          <p:pic>
            <p:nvPicPr>
              <p:cNvPr id="4" name="Entrada de lápiz 3">
                <a:extLst>
                  <a:ext uri="{FF2B5EF4-FFF2-40B4-BE49-F238E27FC236}">
                    <a16:creationId xmlns:a16="http://schemas.microsoft.com/office/drawing/2014/main" id="{8381A2FC-0749-45DA-B975-ED2C8DB56E75}"/>
                  </a:ext>
                </a:extLst>
              </p:cNvPr>
              <p:cNvPicPr/>
              <p:nvPr/>
            </p:nvPicPr>
            <p:blipFill>
              <a:blip r:embed="rId5"/>
              <a:stretch>
                <a:fillRect/>
              </a:stretch>
            </p:blipFill>
            <p:spPr>
              <a:xfrm>
                <a:off x="3692520" y="4276800"/>
                <a:ext cx="5562720" cy="2495520"/>
              </a:xfrm>
              <a:prstGeom prst="rect">
                <a:avLst/>
              </a:prstGeom>
            </p:spPr>
          </p:pic>
        </mc:Fallback>
      </mc:AlternateContent>
    </p:spTree>
    <p:extLst>
      <p:ext uri="{BB962C8B-B14F-4D97-AF65-F5344CB8AC3E}">
        <p14:creationId xmlns:p14="http://schemas.microsoft.com/office/powerpoint/2010/main" val="418188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28312F-4991-40E5-9BFE-03464986E560}"/>
              </a:ext>
            </a:extLst>
          </p:cNvPr>
          <p:cNvSpPr>
            <a:spLocks noGrp="1"/>
          </p:cNvSpPr>
          <p:nvPr>
            <p:ph idx="1"/>
          </p:nvPr>
        </p:nvSpPr>
        <p:spPr>
          <a:xfrm>
            <a:off x="228601" y="1825625"/>
            <a:ext cx="11630024" cy="4351338"/>
          </a:xfrm>
        </p:spPr>
        <p:txBody>
          <a:bodyPr>
            <a:normAutofit fontScale="77500" lnSpcReduction="20000"/>
          </a:bodyPr>
          <a:lstStyle/>
          <a:p>
            <a:pPr algn="just">
              <a:lnSpc>
                <a:spcPct val="107000"/>
              </a:lnSpc>
            </a:pPr>
            <a:r>
              <a:rPr lang="es-CL" b="1" i="1" dirty="0">
                <a:ea typeface="Calibri" panose="020F0502020204030204" pitchFamily="34" charset="0"/>
                <a:cs typeface="Times New Roman" panose="02020603050405020304" pitchFamily="18" charset="0"/>
              </a:rPr>
              <a:t>Velocidad de acumulación de               Flujo neto de entrada de energía calórica</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Energía interna y energía           =       por conducción y por convección</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Cinética en el volumen                                   </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                                                                                         +</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                                                              Flujo neto de entrada de energía debido a</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                                                              otras fuentes: radiación, efecto Joule,</a:t>
            </a:r>
            <a:endParaRPr lang="es-CL" b="1" dirty="0">
              <a:ea typeface="Calibri" panose="020F0502020204030204" pitchFamily="34" charset="0"/>
              <a:cs typeface="Times New Roman" panose="02020603050405020304" pitchFamily="18" charset="0"/>
            </a:endParaRPr>
          </a:p>
          <a:p>
            <a:pPr algn="just">
              <a:lnSpc>
                <a:spcPct val="107000"/>
              </a:lnSpc>
            </a:pPr>
            <a:r>
              <a:rPr lang="es-CL" b="1" i="1" dirty="0">
                <a:ea typeface="Calibri" panose="020F0502020204030204" pitchFamily="34" charset="0"/>
                <a:cs typeface="Times New Roman" panose="02020603050405020304" pitchFamily="18" charset="0"/>
              </a:rPr>
              <a:t>                                                              radiación electromagnética, </a:t>
            </a:r>
            <a:r>
              <a:rPr lang="es-CL" b="1" i="1" dirty="0" err="1">
                <a:ea typeface="Calibri" panose="020F0502020204030204" pitchFamily="34" charset="0"/>
                <a:cs typeface="Times New Roman" panose="02020603050405020304" pitchFamily="18" charset="0"/>
              </a:rPr>
              <a:t>etc</a:t>
            </a:r>
            <a:endParaRPr lang="es-CL" b="1" dirty="0">
              <a:ea typeface="Calibri" panose="020F0502020204030204" pitchFamily="34" charset="0"/>
              <a:cs typeface="Times New Roman" panose="02020603050405020304" pitchFamily="18" charset="0"/>
            </a:endParaRPr>
          </a:p>
          <a:p>
            <a:pPr algn="just">
              <a:lnSpc>
                <a:spcPct val="107000"/>
              </a:lnSpc>
            </a:pPr>
            <a:r>
              <a:rPr lang="es-CL" i="1" dirty="0">
                <a:effectLst/>
                <a:ea typeface="Calibri" panose="020F0502020204030204" pitchFamily="34" charset="0"/>
                <a:cs typeface="Times New Roman" panose="02020603050405020304" pitchFamily="18" charset="0"/>
              </a:rPr>
              <a:t> </a:t>
            </a:r>
            <a:endParaRPr lang="es-CL" sz="2000" dirty="0">
              <a:ea typeface="Calibri" panose="020F0502020204030204" pitchFamily="34" charset="0"/>
              <a:cs typeface="Times New Roman" panose="02020603050405020304" pitchFamily="18" charset="0"/>
            </a:endParaRPr>
          </a:p>
          <a:p>
            <a:pPr algn="just">
              <a:lnSpc>
                <a:spcPct val="107000"/>
              </a:lnSpc>
              <a:spcAft>
                <a:spcPts val="800"/>
              </a:spcAft>
            </a:pPr>
            <a:r>
              <a:rPr lang="es-CL" dirty="0">
                <a:ea typeface="Calibri" panose="020F0502020204030204" pitchFamily="34" charset="0"/>
                <a:cs typeface="Times New Roman" panose="02020603050405020304" pitchFamily="18" charset="0"/>
              </a:rPr>
              <a:t>Este último término considera separadamente la radiación. Los otros efectos, tales como el efecto Joule, no tienen mayor incidencia.</a:t>
            </a:r>
          </a:p>
          <a:p>
            <a:endParaRPr lang="es-CL" dirty="0"/>
          </a:p>
        </p:txBody>
      </p:sp>
    </p:spTree>
    <p:extLst>
      <p:ext uri="{BB962C8B-B14F-4D97-AF65-F5344CB8AC3E}">
        <p14:creationId xmlns:p14="http://schemas.microsoft.com/office/powerpoint/2010/main" val="964642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53039" y="190664"/>
                <a:ext cx="9723549" cy="6286977"/>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Las ecuaciones de continuidad y movimiento son las vistas en mecánica de fluidos y las de energía térmica las desarrolladas anteriormente: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0                                </a:t>
                </a: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Ecuación de continuidad donde u =</a:t>
                </a:r>
                <a:r>
                  <a:rPr lang="es-CL" b="1" i="1"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v</a:t>
                </a:r>
                <a:r>
                  <a:rPr lang="es-CL" b="1" i="1" baseline="-250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x</a:t>
                </a: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v = </a:t>
                </a:r>
                <a:r>
                  <a:rPr lang="es-CL" b="1" i="1"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v</a:t>
                </a:r>
                <a:r>
                  <a:rPr lang="es-CL" b="1" i="1" baseline="-250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y</a:t>
                </a:r>
                <a:endParaRPr lang="es-CL" sz="1600" b="1" baseline="-25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den>
                    </m:f>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den>
                    </m:f>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Ecuación de movimiento</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Para el caso más general, la ecuación del balance térmico 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𝜶</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Si se considera que el sistema no genera o consume calor (</a:t>
                </a:r>
                <a14:m>
                  <m:oMath xmlns:m="http://schemas.openxmlformats.org/officeDocument/2006/math">
                    <m:acc>
                      <m:accPr>
                        <m:chr m:val="̇"/>
                        <m:ctrlPr>
                          <a:rPr lang="es-CL" i="1">
                            <a:latin typeface="Cambria Math" panose="02040503050406030204" pitchFamily="18" charset="0"/>
                            <a:ea typeface="Times New Roman" panose="02020603050405020304" pitchFamily="18" charset="0"/>
                            <a:cs typeface="Times New Roman" panose="02020603050405020304" pitchFamily="18" charset="0"/>
                          </a:rPr>
                        </m:ctrlPr>
                      </m:accPr>
                      <m:e>
                        <m:r>
                          <a:rPr lang="es-CL" i="1">
                            <a:latin typeface="Cambria Math" panose="02040503050406030204" pitchFamily="18" charset="0"/>
                            <a:ea typeface="Times New Roman" panose="02020603050405020304" pitchFamily="18" charset="0"/>
                            <a:cs typeface="Times New Roman" panose="02020603050405020304" pitchFamily="18" charset="0"/>
                          </a:rPr>
                          <m:t>𝑞</m:t>
                        </m:r>
                      </m:e>
                    </m:acc>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=0), para dos dimensiones se puede escribir en la forma siguiente: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𝜶</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953039" y="190664"/>
                <a:ext cx="9723549" cy="6286977"/>
              </a:xfrm>
              <a:prstGeom prst="rect">
                <a:avLst/>
              </a:prstGeom>
              <a:blipFill>
                <a:blip r:embed="rId2"/>
                <a:stretch>
                  <a:fillRect l="-502" t="-484" r="-564"/>
                </a:stretch>
              </a:blipFill>
            </p:spPr>
            <p:txBody>
              <a:bodyPr/>
              <a:lstStyle/>
              <a:p>
                <a:r>
                  <a:rPr lang="es-CL">
                    <a:noFill/>
                  </a:rPr>
                  <a:t> </a:t>
                </a:r>
              </a:p>
            </p:txBody>
          </p:sp>
        </mc:Fallback>
      </mc:AlternateContent>
    </p:spTree>
    <p:extLst>
      <p:ext uri="{BB962C8B-B14F-4D97-AF65-F5344CB8AC3E}">
        <p14:creationId xmlns:p14="http://schemas.microsoft.com/office/powerpoint/2010/main" val="652172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59856" y="1340004"/>
                <a:ext cx="10380371" cy="5048562"/>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Si se considera que la gradiente de temperatura en el sentido del flujo es mucho menor que normal a éste, entonces: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CL" sz="2400" i="1">
                        <a:latin typeface="Cambria Math" panose="02040503050406030204" pitchFamily="18" charset="0"/>
                        <a:ea typeface="Times New Roman" panose="02020603050405020304" pitchFamily="18" charset="0"/>
                        <a:cs typeface="Times New Roman" panose="02020603050405020304" pitchFamily="18" charset="0"/>
                      </a:rPr>
                      <m:t> ≈0</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(Conducción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efecto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convectivo</a:t>
                </a:r>
                <a:r>
                  <a:rPr lang="es-CL" dirty="0">
                    <a:latin typeface="Times New Roman" panose="02020603050405020304" pitchFamily="18" charset="0"/>
                    <a:ea typeface="Times New Roman" panose="02020603050405020304" pitchFamily="18" charset="0"/>
                    <a:cs typeface="Times New Roman" panose="02020603050405020304" pitchFamily="18" charset="0"/>
                  </a:rPr>
                  <a:t> en el flujo)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b="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𝜶</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Esta ecuación se puede colocar en forma adimensional introduciendo las temperaturas y variables adimensionales: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𝜽</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𝒐</m:t>
                            </m:r>
                          </m:sub>
                        </m:sSub>
                      </m:num>
                      <m:den>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𝒐</m:t>
                            </m:r>
                          </m:sub>
                        </m:sSub>
                      </m:den>
                    </m:f>
                  </m:oMath>
                </a14:m>
                <a:r>
                  <a:rPr lang="es-CL"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den>
                    </m:f>
                  </m:oMath>
                </a14:m>
                <a:r>
                  <a:rPr lang="es-CL"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num>
                      <m:den>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den>
                    </m:f>
                  </m:oMath>
                </a14:m>
                <a:r>
                  <a:rPr lang="es-CL" sz="24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59856" y="1340004"/>
                <a:ext cx="10380371" cy="5048562"/>
              </a:xfrm>
              <a:prstGeom prst="rect">
                <a:avLst/>
              </a:prstGeom>
              <a:blipFill>
                <a:blip r:embed="rId2"/>
                <a:stretch>
                  <a:fillRect l="-529" t="-725" r="-529"/>
                </a:stretch>
              </a:blipFill>
            </p:spPr>
            <p:txBody>
              <a:bodyPr/>
              <a:lstStyle/>
              <a:p>
                <a:r>
                  <a:rPr lang="es-CL">
                    <a:noFill/>
                  </a:rPr>
                  <a:t> </a:t>
                </a:r>
              </a:p>
            </p:txBody>
          </p:sp>
        </mc:Fallback>
      </mc:AlternateContent>
      <p:pic>
        <p:nvPicPr>
          <p:cNvPr id="3" name="Imagen 2">
            <a:extLst>
              <a:ext uri="{FF2B5EF4-FFF2-40B4-BE49-F238E27FC236}">
                <a16:creationId xmlns:a16="http://schemas.microsoft.com/office/drawing/2014/main" id="{CB08B089-4271-4C00-B81A-B2ED5FB98B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10427" y="2352675"/>
            <a:ext cx="5095875" cy="1280240"/>
          </a:xfrm>
          <a:prstGeom prst="rect">
            <a:avLst/>
          </a:prstGeom>
          <a:noFill/>
          <a:ln>
            <a:noFill/>
          </a:ln>
        </p:spPr>
      </p:pic>
    </p:spTree>
    <p:extLst>
      <p:ext uri="{BB962C8B-B14F-4D97-AF65-F5344CB8AC3E}">
        <p14:creationId xmlns:p14="http://schemas.microsoft.com/office/powerpoint/2010/main" val="21268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352283" y="231804"/>
                <a:ext cx="9749307" cy="6506781"/>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De donde se obtiene entonces para la ecuación de movimiento: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sub>
                        </m:sSub>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𝜇</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den>
                    </m:f>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𝜈</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s-CL"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para la ecuación de la energía: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𝛿𝜃</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r>
                      <a:rPr lang="en-U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𝛿𝜃</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den>
                    </m:f>
                    <m:r>
                      <a:rPr lang="en-U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𝛼</m:t>
                    </m:r>
                    <m:d>
                      <m:d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e>
                              <m:sup>
                                <m:r>
                                  <a:rPr lang="en-U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𝜃</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e>
                              <m:sup>
                                <m:r>
                                  <a:rPr lang="en-U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den>
                        </m:f>
                      </m:e>
                    </m:d>
                  </m:oMath>
                </a14:m>
                <a:r>
                  <a:rPr lang="es-CL"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(b)</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Las condiciones de borde para cada ecuación son respectivamente:</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p>
                      <m:sSupPr>
                        <m:ctrlPr>
                          <a:rPr lang="es-ES"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e>
                      <m:sup>
                        <m:r>
                          <a:rPr lang="es-ES" sz="2400" b="1" i="1">
                            <a:latin typeface="Cambria Math" panose="02040503050406030204" pitchFamily="18" charset="0"/>
                            <a:ea typeface="Times New Roman" panose="02020603050405020304" pitchFamily="18" charset="0"/>
                            <a:cs typeface="Times New Roman" panose="02020603050405020304" pitchFamily="18" charset="0"/>
                          </a:rPr>
                          <m:t>∗</m:t>
                        </m:r>
                      </m:sup>
                    </m:sSup>
                    <m:r>
                      <a:rPr lang="es-CL" sz="24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ES" sz="2400" b="1" i="1">
                            <a:latin typeface="Cambria Math" panose="02040503050406030204" pitchFamily="18" charset="0"/>
                            <a:ea typeface="Times New Roman" panose="02020603050405020304" pitchFamily="18" charset="0"/>
                            <a:cs typeface="Times New Roman" panose="02020603050405020304" pitchFamily="18" charset="0"/>
                          </a:rPr>
                          <m:t>∗</m:t>
                        </m:r>
                      </m:sup>
                    </m:sSup>
                    <m:r>
                      <a:rPr lang="es-CL" sz="2400" i="1">
                        <a:latin typeface="Cambria Math" panose="02040503050406030204" pitchFamily="18" charset="0"/>
                        <a:ea typeface="Times New Roman" panose="02020603050405020304" pitchFamily="18" charset="0"/>
                        <a:cs typeface="Times New Roman" panose="02020603050405020304" pitchFamily="18" charset="0"/>
                      </a:rPr>
                      <m:t>=0</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para   y = 0    ( en la superficie)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p>
                      <m:sSupPr>
                        <m:ctrlPr>
                          <a:rPr lang="es-ES"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e>
                      <m:sup>
                        <m:r>
                          <a:rPr lang="es-ES" sz="2400" b="1" i="1">
                            <a:latin typeface="Cambria Math" panose="02040503050406030204" pitchFamily="18" charset="0"/>
                            <a:ea typeface="Times New Roman" panose="02020603050405020304" pitchFamily="18" charset="0"/>
                            <a:cs typeface="Times New Roman" panose="02020603050405020304" pitchFamily="18" charset="0"/>
                          </a:rPr>
                          <m:t>∗</m:t>
                        </m:r>
                      </m:sup>
                    </m:sSup>
                    <m:r>
                      <a:rPr lang="es-CL" sz="2400" i="1">
                        <a:latin typeface="Cambria Math" panose="02040503050406030204" pitchFamily="18" charset="0"/>
                        <a:ea typeface="Times New Roman" panose="02020603050405020304" pitchFamily="18" charset="0"/>
                        <a:cs typeface="Times New Roman" panose="02020603050405020304" pitchFamily="18" charset="0"/>
                      </a:rPr>
                      <m:t>=1</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para  y =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(seno del fluido)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θ = 0                           para  y = 0      (en la superficie)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θ = 1                           para  y =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(seno del fluido)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Los valores de </a:t>
                </a:r>
                <a14:m>
                  <m:oMath xmlns:m="http://schemas.openxmlformats.org/officeDocument/2006/math">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y </a:t>
                </a:r>
                <a14:m>
                  <m:oMath xmlns:m="http://schemas.openxmlformats.org/officeDocument/2006/math">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se pueden deducir de las ecuaciones de mecánica de fluidos conocidas (ecuaciones de la capa límite) y reemplazarlas en la ecuación de la energía.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352283" y="231804"/>
                <a:ext cx="9749307" cy="6506781"/>
              </a:xfrm>
              <a:prstGeom prst="rect">
                <a:avLst/>
              </a:prstGeom>
              <a:blipFill>
                <a:blip r:embed="rId2"/>
                <a:stretch>
                  <a:fillRect l="-563" t="-469" r="-500"/>
                </a:stretch>
              </a:blipFill>
            </p:spPr>
            <p:txBody>
              <a:bodyPr/>
              <a:lstStyle/>
              <a:p>
                <a:r>
                  <a:rPr lang="es-CL">
                    <a:noFill/>
                  </a:rPr>
                  <a:t> </a:t>
                </a:r>
              </a:p>
            </p:txBody>
          </p:sp>
        </mc:Fallback>
      </mc:AlternateContent>
    </p:spTree>
    <p:extLst>
      <p:ext uri="{BB962C8B-B14F-4D97-AF65-F5344CB8AC3E}">
        <p14:creationId xmlns:p14="http://schemas.microsoft.com/office/powerpoint/2010/main" val="1694896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197736" y="544288"/>
                <a:ext cx="9826580" cy="5852371"/>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También se puede resolver notando la similitud entre las ecuaciones (a) y (b), las cuales son idénticas y solo se diferencian en los coeficientes ν  y  α.</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Donde</a:t>
                </a: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𝜈</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𝜇</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den>
                    </m:f>
                  </m:oMath>
                </a14:m>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y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𝛼</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𝑘</m:t>
                        </m:r>
                      </m:num>
                      <m:den>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𝐶</m:t>
                            </m:r>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𝑝</m:t>
                            </m:r>
                          </m:sub>
                        </m:s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den>
                    </m:f>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De aquí se puede definir un importante número adimensional, como la razón entre la viscosidad cinemática</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 ν</a:t>
                </a:r>
                <a:r>
                  <a:rPr lang="es-CL" dirty="0">
                    <a:latin typeface="Times New Roman" panose="02020603050405020304" pitchFamily="18" charset="0"/>
                    <a:ea typeface="Times New Roman" panose="02020603050405020304" pitchFamily="18" charset="0"/>
                    <a:cs typeface="Times New Roman" panose="02020603050405020304" pitchFamily="18" charset="0"/>
                  </a:rPr>
                  <a:t>  a la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difusividad</a:t>
                </a:r>
                <a:r>
                  <a:rPr lang="es-CL" dirty="0">
                    <a:latin typeface="Times New Roman" panose="02020603050405020304" pitchFamily="18" charset="0"/>
                    <a:ea typeface="Times New Roman" panose="02020603050405020304" pitchFamily="18" charset="0"/>
                    <a:cs typeface="Times New Roman" panose="02020603050405020304" pitchFamily="18" charset="0"/>
                  </a:rPr>
                  <a:t> térmica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α</a:t>
                </a:r>
                <a:r>
                  <a:rPr lang="es-CL" dirty="0">
                    <a:latin typeface="Times New Roman" panose="02020603050405020304" pitchFamily="18" charset="0"/>
                    <a:ea typeface="Times New Roman" panose="02020603050405020304" pitchFamily="18" charset="0"/>
                    <a:cs typeface="Times New Roman" panose="02020603050405020304" pitchFamily="18" charset="0"/>
                  </a:rPr>
                  <a:t> llamado </a:t>
                </a:r>
                <a:r>
                  <a:rPr lang="es-CL" sz="2400"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Número de </a:t>
                </a:r>
                <a:r>
                  <a:rPr lang="es-CL" sz="2400" b="1" i="1"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Prandtl</a:t>
                </a:r>
                <a:endParaRPr lang="es-CL"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borderBox>
                        <m:borderBox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borderBoxPr>
                        <m:e>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𝒓</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𝝂</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𝜶</m:t>
                              </m:r>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𝒑</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den>
                          </m:f>
                        </m:e>
                      </m:borderBox>
                    </m:oMath>
                  </m:oMathPara>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Un número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Prandtl</a:t>
                </a:r>
                <a:r>
                  <a:rPr lang="es-CL" dirty="0">
                    <a:latin typeface="Times New Roman" panose="02020603050405020304" pitchFamily="18" charset="0"/>
                    <a:ea typeface="Times New Roman" panose="02020603050405020304" pitchFamily="18" charset="0"/>
                    <a:cs typeface="Times New Roman" panose="02020603050405020304" pitchFamily="18" charset="0"/>
                  </a:rPr>
                  <a:t> grande significa que el perfil de la capa de velocidad es menor que el perfil de la capa térmica y viceversa.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Cuando Pr</a:t>
                </a:r>
                <a14:m>
                  <m:oMath xmlns:m="http://schemas.openxmlformats.org/officeDocument/2006/math">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 </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oMath>
                </a14:m>
                <a:r>
                  <a:rPr lang="es-CL" i="1"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las ecuaciones se simplifican considerablemente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197736" y="544288"/>
                <a:ext cx="9826580" cy="5852371"/>
              </a:xfrm>
              <a:prstGeom prst="rect">
                <a:avLst/>
              </a:prstGeom>
              <a:blipFill>
                <a:blip r:embed="rId2"/>
                <a:stretch>
                  <a:fillRect l="-496" t="-521" r="-558"/>
                </a:stretch>
              </a:blipFill>
            </p:spPr>
            <p:txBody>
              <a:bodyPr/>
              <a:lstStyle/>
              <a:p>
                <a:r>
                  <a:rPr lang="es-CL">
                    <a:noFill/>
                  </a:rPr>
                  <a:t> </a:t>
                </a:r>
              </a:p>
            </p:txBody>
          </p:sp>
        </mc:Fallback>
      </mc:AlternateContent>
      <p:pic>
        <p:nvPicPr>
          <p:cNvPr id="3" name="Imagen 2">
            <a:extLst>
              <a:ext uri="{FF2B5EF4-FFF2-40B4-BE49-F238E27FC236}">
                <a16:creationId xmlns:a16="http://schemas.microsoft.com/office/drawing/2014/main" id="{5BF8F92F-56A6-470A-BE24-14536BA1E81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1450" y="4886327"/>
            <a:ext cx="4400550" cy="1971675"/>
          </a:xfrm>
          <a:prstGeom prst="rect">
            <a:avLst/>
          </a:prstGeom>
          <a:noFill/>
          <a:ln>
            <a:noFill/>
          </a:ln>
        </p:spPr>
      </p:pic>
    </p:spTree>
    <p:extLst>
      <p:ext uri="{BB962C8B-B14F-4D97-AF65-F5344CB8AC3E}">
        <p14:creationId xmlns:p14="http://schemas.microsoft.com/office/powerpoint/2010/main" val="2442128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811369" y="303643"/>
                <a:ext cx="10496282" cy="6155403"/>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Para resolver la ecuación de energía se define una nueva variable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η</a:t>
                </a:r>
                <a:r>
                  <a:rPr lang="es-CL" dirty="0">
                    <a:latin typeface="Times New Roman" panose="02020603050405020304" pitchFamily="18" charset="0"/>
                    <a:ea typeface="Times New Roman" panose="02020603050405020304" pitchFamily="18" charset="0"/>
                    <a:cs typeface="Times New Roman" panose="02020603050405020304" pitchFamily="18" charset="0"/>
                  </a:rPr>
                  <a:t> en la forma</a:t>
                </a: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e>
                        </m:d>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½</m:t>
                        </m:r>
                      </m:sup>
                    </m:sSup>
                  </m:oMath>
                </a14:m>
                <a:r>
                  <a:rPr lang="es-CL" sz="24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la función de flujo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ψ (</a:t>
                </a:r>
                <a:r>
                  <a:rPr lang="es-CL" sz="2400" dirty="0" err="1">
                    <a:latin typeface="Times New Roman" panose="02020603050405020304" pitchFamily="18" charset="0"/>
                    <a:ea typeface="Times New Roman" panose="02020603050405020304" pitchFamily="18" charset="0"/>
                    <a:cs typeface="Times New Roman" panose="02020603050405020304" pitchFamily="18" charset="0"/>
                  </a:rPr>
                  <a:t>x,y</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s-ES"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𝜓</m:t>
                        </m:r>
                      </m:num>
                      <m:den>
                        <m:r>
                          <a:rPr lang="es-CL"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𝑦</m:t>
                        </m:r>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𝑢</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es-ES" sz="2400" dirty="0">
                    <a:solidFill>
                      <a:srgbClr val="FFFF00"/>
                    </a:solidFill>
                    <a:ea typeface="Cambria Math" panose="02040503050406030204" pitchFamily="18" charset="0"/>
                    <a:cs typeface="Times New Roman" panose="02020603050405020304" pitchFamily="18" charset="0"/>
                  </a:rPr>
                  <a:t> </a:t>
                </a:r>
                <a14:m>
                  <m:oMath xmlns:m="http://schemas.openxmlformats.org/officeDocument/2006/math">
                    <m:f>
                      <m:fPr>
                        <m:ctrlPr>
                          <a:rPr lang="es-ES"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𝜓</m:t>
                        </m:r>
                      </m:num>
                      <m:den>
                        <m:r>
                          <a:rPr lang="es-CL"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4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𝑥</m:t>
                        </m:r>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oMath>
                </a14:m>
                <a:r>
                  <a:rPr lang="es-ES" sz="2400" i="1" dirty="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a:t> </a:t>
                </a:r>
                <a:r>
                  <a:rPr lang="es-ES" sz="2000" i="1" dirty="0">
                    <a:latin typeface="Times New Roman" panose="02020603050405020304" pitchFamily="18" charset="0"/>
                    <a:ea typeface="Times New Roman" panose="02020603050405020304" pitchFamily="18" charset="0"/>
                    <a:cs typeface="Times New Roman" panose="02020603050405020304" pitchFamily="18" charset="0"/>
                  </a:rPr>
                  <a:t>para eliminar la ecuación de continuidad.</a:t>
                </a:r>
              </a:p>
              <a:p>
                <a:pPr algn="just">
                  <a:lnSpc>
                    <a:spcPct val="107000"/>
                  </a:lnSpc>
                </a:pPr>
                <a:endParaRPr lang="es-ES" sz="2000" i="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r>
                  <a:rPr lang="es-CL" sz="2000" i="1" dirty="0">
                    <a:latin typeface="Times New Roman" panose="02020603050405020304" pitchFamily="18" charset="0"/>
                    <a:ea typeface="Times New Roman" panose="02020603050405020304" pitchFamily="18" charset="0"/>
                    <a:cs typeface="Times New Roman" panose="02020603050405020304" pitchFamily="18" charset="0"/>
                  </a:rPr>
                  <a:t>Con esto definimos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𝑓</m:t>
                    </m:r>
                    <m:d>
                      <m:d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e>
                    </m:d>
                  </m:oMath>
                </a14:m>
                <a:r>
                  <a:rPr lang="es-CL" sz="2400" i="1" dirty="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𝜓</m:t>
                    </m:r>
                  </m:oMath>
                </a14:m>
                <a:r>
                  <a:rPr lang="es-CL" sz="2400" i="1" dirty="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a:t>/</a:t>
                </a:r>
                <a:r>
                  <a:rPr lang="es-CL" sz="2400" dirty="0">
                    <a:solidFill>
                      <a:srgbClr val="FFFF00"/>
                    </a:solidFill>
                    <a:ea typeface="Times New Roman" panose="02020603050405020304" pitchFamily="18" charset="0"/>
                    <a:cs typeface="Times New Roman" panose="02020603050405020304" pitchFamily="18" charset="0"/>
                  </a:rPr>
                  <a:t> </a:t>
                </a:r>
                <a14:m>
                  <m:oMath xmlns:m="http://schemas.openxmlformats.org/officeDocument/2006/math">
                    <m:sSub>
                      <m:sSub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s-ES" sz="2400" i="1">
                            <a:solidFill>
                              <a:srgbClr val="FFFF00"/>
                            </a:solidFill>
                            <a:latin typeface="Cambria Math" panose="02040503050406030204" pitchFamily="18" charset="0"/>
                            <a:cs typeface="Times New Roman" panose="02020603050405020304" pitchFamily="18" charset="0"/>
                          </a:rPr>
                        </m:ctrlPr>
                      </m:radPr>
                      <m:deg/>
                      <m:e>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e>
                    </m:rad>
                  </m:oMath>
                </a14:m>
                <a:endParaRPr lang="es-CL" sz="2400" i="1" dirty="0">
                  <a:solidFill>
                    <a:srgbClr val="FFFF00"/>
                  </a:solidFill>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Las velocidades adimensionales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y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i="1">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𝑦</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de la ecuación de energía se pueden expresar en términos de </a:t>
                </a:r>
                <a14:m>
                  <m:oMath xmlns:m="http://schemas.openxmlformats.org/officeDocument/2006/math">
                    <m:r>
                      <a:rPr lang="es-CL" sz="2400" i="1">
                        <a:latin typeface="Cambria Math" panose="02040503050406030204" pitchFamily="18" charset="0"/>
                        <a:ea typeface="Times New Roman" panose="02020603050405020304" pitchFamily="18" charset="0"/>
                        <a:cs typeface="Times New Roman" panose="02020603050405020304" pitchFamily="18" charset="0"/>
                      </a:rPr>
                      <m:t>𝜓</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y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es-CL" i="1">
                            <a:latin typeface="Cambria Math" panose="02040503050406030204" pitchFamily="18" charset="0"/>
                            <a:ea typeface="Times New Roman" panose="02020603050405020304" pitchFamily="18" charset="0"/>
                            <a:cs typeface="Times New Roman" panose="02020603050405020304" pitchFamily="18" charset="0"/>
                          </a:rPr>
                        </m:ctrlPr>
                      </m:dPr>
                      <m:e>
                        <m:r>
                          <a:rPr lang="es-CL" i="1">
                            <a:latin typeface="Cambria Math" panose="02040503050406030204" pitchFamily="18" charset="0"/>
                            <a:ea typeface="Times New Roman" panose="02020603050405020304" pitchFamily="18" charset="0"/>
                            <a:cs typeface="Times New Roman" panose="02020603050405020304" pitchFamily="18" charset="0"/>
                          </a:rPr>
                          <m:t>𝜂</m:t>
                        </m:r>
                      </m:e>
                    </m:d>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obteniendo así la ecuación:</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𝜃</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e>
                          <m:sup>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2</m:t>
                        </m:r>
                      </m:den>
                    </m:f>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𝑃𝑟</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𝑓</m:t>
                    </m:r>
                    <m:d>
                      <m:d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e>
                    </m:d>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𝜃</m:t>
                        </m:r>
                      </m:num>
                      <m:den>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den>
                    </m:f>
                    <m:r>
                      <a:rPr lang="es-ES" sz="24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(c)</a:t>
                </a:r>
                <a:r>
                  <a:rPr lang="es-CL"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De esta forma, la ecuación diferencial parcial:</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sub>
                    </m:sSub>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den>
                    </m:f>
                    <m:r>
                      <a:rPr lang="es-CL" sz="24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𝑦</m:t>
                        </m:r>
                      </m:sub>
                    </m:sSub>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𝑦</m:t>
                        </m:r>
                      </m:den>
                    </m:f>
                    <m:r>
                      <a:rPr lang="es-CL" sz="2400" i="1">
                        <a:latin typeface="Cambria Math" panose="02040503050406030204" pitchFamily="18" charset="0"/>
                        <a:ea typeface="Times New Roman" panose="02020603050405020304" pitchFamily="18" charset="0"/>
                        <a:cs typeface="Times New Roman" panose="02020603050405020304" pitchFamily="18" charset="0"/>
                      </a:rPr>
                      <m:t>= </m:t>
                    </m:r>
                    <m:r>
                      <a:rPr lang="es-CL" sz="2400" i="1">
                        <a:latin typeface="Cambria Math" panose="02040503050406030204" pitchFamily="18" charset="0"/>
                        <a:ea typeface="Times New Roman" panose="02020603050405020304" pitchFamily="18" charset="0"/>
                        <a:cs typeface="Times New Roman" panose="02020603050405020304" pitchFamily="18" charset="0"/>
                      </a:rPr>
                      <m:t>𝛼</m:t>
                    </m:r>
                    <m:d>
                      <m:d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𝑦</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den>
                        </m:f>
                      </m:e>
                    </m:d>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Se ha reducido a una ecuación diferencial ordinaria.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811369" y="303643"/>
                <a:ext cx="10496282" cy="6155403"/>
              </a:xfrm>
              <a:prstGeom prst="rect">
                <a:avLst/>
              </a:prstGeom>
              <a:blipFill>
                <a:blip r:embed="rId2"/>
                <a:stretch>
                  <a:fillRect l="-581" r="-523"/>
                </a:stretch>
              </a:blipFill>
            </p:spPr>
            <p:txBody>
              <a:bodyPr/>
              <a:lstStyle/>
              <a:p>
                <a:r>
                  <a:rPr lang="es-CL">
                    <a:noFill/>
                  </a:rPr>
                  <a:t> </a:t>
                </a:r>
              </a:p>
            </p:txBody>
          </p:sp>
        </mc:Fallback>
      </mc:AlternateContent>
    </p:spTree>
    <p:extLst>
      <p:ext uri="{BB962C8B-B14F-4D97-AF65-F5344CB8AC3E}">
        <p14:creationId xmlns:p14="http://schemas.microsoft.com/office/powerpoint/2010/main" val="4101817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520EF7D7-FEB1-45CF-907C-67F711964C89}"/>
                  </a:ext>
                </a:extLst>
              </p:cNvPr>
              <p:cNvSpPr txBox="1"/>
              <p:nvPr/>
            </p:nvSpPr>
            <p:spPr>
              <a:xfrm>
                <a:off x="765495" y="318968"/>
                <a:ext cx="9144700" cy="1822935"/>
              </a:xfrm>
              <a:prstGeom prst="rect">
                <a:avLst/>
              </a:prstGeom>
              <a:noFill/>
            </p:spPr>
            <p:txBody>
              <a:bodyPr wrap="square">
                <a:spAutoFit/>
              </a:bodyPr>
              <a:lstStyle/>
              <a:p>
                <a:pPr algn="just">
                  <a:lnSpc>
                    <a:spcPct val="107000"/>
                  </a:lnSpc>
                </a:pP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Las condiciones de contorno son ahora las siguientes:</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(y=0)          θ = 0     ,    η = 0   (sólido)</a:t>
                </a:r>
                <a:r>
                  <a:rPr lang="es-CL" sz="16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a:t>
                </a:r>
                <a:r>
                  <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(y=</a:t>
                </a:r>
                <a14:m>
                  <m:oMath xmlns:m="http://schemas.openxmlformats.org/officeDocument/2006/math">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θ = 1     ,    η = </a:t>
                </a:r>
                <a14:m>
                  <m:oMath xmlns:m="http://schemas.openxmlformats.org/officeDocument/2006/math">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(seno del fluido)</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Esta ecuación se puede resolver por métodos numéricos, y las soluciones se encuentran graficadas en función de θ versus η para distintos números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Prandtl</a:t>
                </a:r>
                <a:r>
                  <a:rPr lang="es-CL"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CuadroTexto 2">
                <a:extLst>
                  <a:ext uri="{FF2B5EF4-FFF2-40B4-BE49-F238E27FC236}">
                    <a16:creationId xmlns:a16="http://schemas.microsoft.com/office/drawing/2014/main" id="{520EF7D7-FEB1-45CF-907C-67F711964C89}"/>
                  </a:ext>
                </a:extLst>
              </p:cNvPr>
              <p:cNvSpPr txBox="1">
                <a:spLocks noRot="1" noChangeAspect="1" noMove="1" noResize="1" noEditPoints="1" noAdjustHandles="1" noChangeArrowheads="1" noChangeShapeType="1" noTextEdit="1"/>
              </p:cNvSpPr>
              <p:nvPr/>
            </p:nvSpPr>
            <p:spPr>
              <a:xfrm>
                <a:off x="765495" y="318968"/>
                <a:ext cx="9144700" cy="1822935"/>
              </a:xfrm>
              <a:prstGeom prst="rect">
                <a:avLst/>
              </a:prstGeom>
              <a:blipFill>
                <a:blip r:embed="rId2"/>
                <a:stretch>
                  <a:fillRect l="-600" r="-533" b="-4013"/>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02A7FF03-B93E-4771-96F5-68B69AC75DA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0430" y="2321654"/>
            <a:ext cx="5217953" cy="2214695"/>
          </a:xfrm>
          <a:prstGeom prst="rect">
            <a:avLst/>
          </a:prstGeom>
          <a:noFill/>
          <a:ln>
            <a:noFill/>
          </a:ln>
        </p:spPr>
      </p:pic>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B19C24FB-0540-42BB-AAE5-B8D623B97318}"/>
                  </a:ext>
                </a:extLst>
              </p:cNvPr>
              <p:cNvSpPr txBox="1"/>
              <p:nvPr/>
            </p:nvSpPr>
            <p:spPr>
              <a:xfrm>
                <a:off x="3048699" y="5135550"/>
                <a:ext cx="6094602" cy="1208664"/>
              </a:xfrm>
              <a:prstGeom prst="rect">
                <a:avLst/>
              </a:prstGeom>
              <a:noFill/>
            </p:spPr>
            <p:txBody>
              <a:bodyPr wrap="square">
                <a:spAutoFit/>
              </a:bodyPr>
              <a:lstStyle/>
              <a:p>
                <a:pPr algn="just">
                  <a:lnSpc>
                    <a:spcPct val="107000"/>
                  </a:lnSpc>
                </a:pPr>
                <a14:m>
                  <m:oMathPara xmlns:m="http://schemas.openxmlformats.org/officeDocument/2006/math">
                    <m:oMathParaPr>
                      <m:jc m:val="center"/>
                    </m:oMathParaPr>
                    <m:oMath xmlns:m="http://schemas.openxmlformats.org/officeDocument/2006/math">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𝜂</m:t>
                      </m:r>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𝑦</m:t>
                      </m:r>
                      <m:sSup>
                        <m:sSupPr>
                          <m:ctrlP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𝑥</m:t>
                                  </m:r>
                                </m:den>
                              </m:f>
                            </m:e>
                          </m:d>
                        </m:e>
                        <m:sup>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½</m:t>
                          </m:r>
                        </m:sup>
                      </m:sSup>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CL"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𝜓</m:t>
                          </m:r>
                        </m:num>
                        <m:den>
                          <m:r>
                            <a:rPr lang="es-CL"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s-E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𝑦</m:t>
                          </m:r>
                        </m:den>
                      </m:f>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𝑢</m:t>
                      </m:r>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m:rPr>
                          <m:nor/>
                        </m:rPr>
                        <a:rPr lang="es-ES" dirty="0" smtClean="0">
                          <a:solidFill>
                            <a:srgbClr val="FF0000"/>
                          </a:solidFill>
                          <a:ea typeface="Cambria Math" panose="02040503050406030204" pitchFamily="18" charset="0"/>
                          <a:cs typeface="Times New Roman" panose="02020603050405020304" pitchFamily="18" charset="0"/>
                        </a:rPr>
                        <m:t> </m:t>
                      </m:r>
                      <m:f>
                        <m:fPr>
                          <m:ctrlPr>
                            <a:rPr lang="es-E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CL"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𝜓</m:t>
                          </m:r>
                        </m:num>
                        <m:den>
                          <m:r>
                            <a:rPr lang="es-CL"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s-E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den>
                      </m:f>
                      <m:r>
                        <a:rPr lang="es-CL"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ES"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𝑣</m:t>
                      </m:r>
                    </m:oMath>
                  </m:oMathPara>
                </a14:m>
                <a:endParaRPr lang="es-CL" sz="12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14:m>
                  <m:oMath xmlns:m="http://schemas.openxmlformats.org/officeDocument/2006/math">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𝑓</m:t>
                    </m:r>
                    <m:d>
                      <m:dPr>
                        <m:ctrlP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𝜂</m:t>
                        </m:r>
                      </m:e>
                    </m:d>
                  </m:oMath>
                </a14:m>
                <a:r>
                  <a:rPr lang="es-CL" sz="2400" i="1" dirty="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𝜓</m:t>
                    </m:r>
                  </m:oMath>
                </a14:m>
                <a:r>
                  <a:rPr lang="es-CL" sz="2400" i="1" dirty="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a:t>/</a:t>
                </a:r>
                <a:r>
                  <a:rPr lang="es-CL" sz="2400" dirty="0">
                    <a:solidFill>
                      <a:srgbClr val="FF0000"/>
                    </a:solidFill>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sSub>
                      <m:sSubPr>
                        <m:ctrlP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b>
                    </m:sSub>
                    <m:r>
                      <a:rPr lang="es-C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s-ES" sz="2400" i="1">
                            <a:solidFill>
                              <a:srgbClr val="FF0000"/>
                            </a:solidFill>
                            <a:latin typeface="Cambria Math" panose="02040503050406030204" pitchFamily="18" charset="0"/>
                            <a:cs typeface="Times New Roman" panose="02020603050405020304" pitchFamily="18" charset="0"/>
                          </a:rPr>
                        </m:ctrlPr>
                      </m:radPr>
                      <m:deg/>
                      <m:e>
                        <m:r>
                          <a:rPr lang="es-E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𝑣</m:t>
                        </m:r>
                        <m:r>
                          <a:rPr lang="es-E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𝑥</m:t>
                        </m:r>
                        <m:r>
                          <a:rPr lang="es-E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𝑉</m:t>
                        </m:r>
                      </m:e>
                    </m:rad>
                  </m:oMath>
                </a14:m>
                <a:endParaRPr lang="es-CL" sz="12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CuadroTexto 5">
                <a:extLst>
                  <a:ext uri="{FF2B5EF4-FFF2-40B4-BE49-F238E27FC236}">
                    <a16:creationId xmlns:a16="http://schemas.microsoft.com/office/drawing/2014/main" id="{B19C24FB-0540-42BB-AAE5-B8D623B97318}"/>
                  </a:ext>
                </a:extLst>
              </p:cNvPr>
              <p:cNvSpPr txBox="1">
                <a:spLocks noRot="1" noChangeAspect="1" noMove="1" noResize="1" noEditPoints="1" noAdjustHandles="1" noChangeArrowheads="1" noChangeShapeType="1" noTextEdit="1"/>
              </p:cNvSpPr>
              <p:nvPr/>
            </p:nvSpPr>
            <p:spPr>
              <a:xfrm>
                <a:off x="3048699" y="5135550"/>
                <a:ext cx="6094602" cy="1208664"/>
              </a:xfrm>
              <a:prstGeom prst="rect">
                <a:avLst/>
              </a:prstGeom>
              <a:blipFill>
                <a:blip r:embed="rId4"/>
                <a:stretch>
                  <a:fillRect b="-5025"/>
                </a:stretch>
              </a:blipFill>
            </p:spPr>
            <p:txBody>
              <a:bodyPr/>
              <a:lstStyle/>
              <a:p>
                <a:r>
                  <a:rPr lang="es-CL">
                    <a:noFill/>
                  </a:rPr>
                  <a:t> </a:t>
                </a:r>
              </a:p>
            </p:txBody>
          </p:sp>
        </mc:Fallback>
      </mc:AlternateContent>
    </p:spTree>
    <p:extLst>
      <p:ext uri="{BB962C8B-B14F-4D97-AF65-F5344CB8AC3E}">
        <p14:creationId xmlns:p14="http://schemas.microsoft.com/office/powerpoint/2010/main" val="122884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A62713F1-B4D1-4230-8D55-314315EBAE9A}"/>
                  </a:ext>
                </a:extLst>
              </p:cNvPr>
              <p:cNvSpPr txBox="1"/>
              <p:nvPr/>
            </p:nvSpPr>
            <p:spPr>
              <a:xfrm>
                <a:off x="765495" y="318966"/>
                <a:ext cx="9144700" cy="4429354"/>
              </a:xfrm>
              <a:prstGeom prst="rect">
                <a:avLst/>
              </a:prstGeom>
              <a:noFill/>
            </p:spPr>
            <p:txBody>
              <a:bodyPr wrap="square">
                <a:spAutoFit/>
              </a:bodyPr>
              <a:lstStyle/>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Para Pr &gt; 0.6 el gradiente de temperatura adimensional es proporcional a la raíz cubica de Pr y se puede expresar como:</a:t>
                </a:r>
              </a:p>
              <a:p>
                <a:pPr algn="just">
                  <a:lnSpc>
                    <a:spcPct val="107000"/>
                  </a:lnSpc>
                </a:pPr>
                <a14:m>
                  <m:oMathPara xmlns:m="http://schemas.openxmlformats.org/officeDocument/2006/math">
                    <m:oMathParaPr>
                      <m:jc m:val="centerGroup"/>
                    </m:oMathParaPr>
                    <m:oMath xmlns:m="http://schemas.openxmlformats.org/officeDocument/2006/math">
                      <m:f>
                        <m:f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𝜃</m:t>
                          </m:r>
                        </m:num>
                        <m:den>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den>
                      </m:f>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pt-BR"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0,332 </m:t>
                      </m:r>
                      <m:rad>
                        <m:radPr>
                          <m:ctrlPr>
                            <a:rPr lang="pt-BR" sz="2000" i="1">
                              <a:solidFill>
                                <a:srgbClr val="FFFF00"/>
                              </a:solidFill>
                              <a:latin typeface="Cambria Math" panose="02040503050406030204" pitchFamily="18" charset="0"/>
                              <a:cs typeface="Times New Roman" panose="02020603050405020304" pitchFamily="18" charset="0"/>
                            </a:rPr>
                          </m:ctrlPr>
                        </m:radPr>
                        <m:deg>
                          <m:r>
                            <m:rPr>
                              <m:brk m:alnAt="7"/>
                            </m:rPr>
                            <a:rPr lang="pt-BR" sz="2000" i="1">
                              <a:solidFill>
                                <a:srgbClr val="FFFF00"/>
                              </a:solidFill>
                              <a:latin typeface="Cambria Math" panose="02040503050406030204" pitchFamily="18" charset="0"/>
                              <a:cs typeface="Times New Roman" panose="02020603050405020304" pitchFamily="18" charset="0"/>
                            </a:rPr>
                            <m:t>3</m:t>
                          </m:r>
                        </m:deg>
                        <m:e>
                          <m:r>
                            <a:rPr lang="pt-BR" sz="2000" i="1">
                              <a:solidFill>
                                <a:srgbClr val="FFFF00"/>
                              </a:solidFill>
                              <a:latin typeface="Cambria Math" panose="02040503050406030204" pitchFamily="18" charset="0"/>
                              <a:cs typeface="Times New Roman" panose="02020603050405020304" pitchFamily="18" charset="0"/>
                            </a:rPr>
                            <m:t>𝑃𝑟</m:t>
                          </m:r>
                        </m:e>
                      </m:rad>
                    </m:oMath>
                  </m:oMathPara>
                </a14:m>
                <a:endParaRPr lang="es-CL"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endParaRPr lang="es-CL"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Y el gradiente de temperatura en la superficie (y=0):</a:t>
                </a:r>
              </a:p>
              <a:p>
                <a:pPr algn="just">
                  <a:lnSpc>
                    <a:spcPct val="107000"/>
                  </a:lnSpc>
                </a:pPr>
                <a14:m>
                  <m:oMath xmlns:m="http://schemas.openxmlformats.org/officeDocument/2006/math">
                    <m:f>
                      <m:f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pt-BR"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pt-BR"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den>
                    </m:f>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s-ES" sz="2000" i="1">
                            <a:solidFill>
                              <a:srgbClr val="FFFF00"/>
                            </a:solidFill>
                            <a:latin typeface="Cambria Math" panose="02040503050406030204" pitchFamily="18" charset="0"/>
                            <a:cs typeface="Times New Roman" panose="02020603050405020304" pitchFamily="18" charset="0"/>
                          </a:rPr>
                        </m:ctrlPr>
                      </m:dPr>
                      <m:e>
                        <m:sSub>
                          <m:sSubPr>
                            <m:ctrlPr>
                              <a:rPr lang="es-ES"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𝑇</m:t>
                            </m:r>
                          </m:e>
                          <m:sub>
                            <m:r>
                              <a:rPr lang="es-ES" sz="20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sz="2000" i="1">
                            <a:solidFill>
                              <a:srgbClr val="FFFF00"/>
                            </a:solidFill>
                            <a:latin typeface="Cambria Math" panose="02040503050406030204" pitchFamily="18" charset="0"/>
                            <a:cs typeface="Times New Roman" panose="02020603050405020304" pitchFamily="18" charset="0"/>
                          </a:rPr>
                          <m:t>−</m:t>
                        </m:r>
                        <m:sSub>
                          <m:sSubPr>
                            <m:ctrlPr>
                              <a:rPr lang="es-ES"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𝑇</m:t>
                            </m:r>
                          </m:e>
                          <m:sub>
                            <m:r>
                              <a:rPr lang="es-ES" sz="2000" i="1">
                                <a:solidFill>
                                  <a:srgbClr val="FFFF00"/>
                                </a:solidFill>
                                <a:latin typeface="Cambria Math" panose="02040503050406030204" pitchFamily="18" charset="0"/>
                                <a:cs typeface="Times New Roman" panose="02020603050405020304" pitchFamily="18" charset="0"/>
                              </a:rPr>
                              <m:t>𝑠</m:t>
                            </m:r>
                          </m:sub>
                        </m:sSub>
                      </m:e>
                    </m:d>
                    <m:f>
                      <m:f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𝜃</m:t>
                        </m:r>
                      </m:num>
                      <m:den>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den>
                    </m:f>
                    <m:sSub>
                      <m:sSubPr>
                        <m:ctrlPr>
                          <a:rPr lang="es-CL"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r>
                          <a:rPr lang="es-ES" sz="2000" i="1">
                            <a:solidFill>
                              <a:srgbClr val="FFFF00"/>
                            </a:solidFill>
                            <a:latin typeface="Cambria Math" panose="02040503050406030204" pitchFamily="18" charset="0"/>
                            <a:cs typeface="Times New Roman" panose="02020603050405020304" pitchFamily="18" charset="0"/>
                          </a:rPr>
                          <m:t>=0</m:t>
                        </m:r>
                      </m:sub>
                    </m:sSub>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𝜂</m:t>
                        </m:r>
                      </m:num>
                      <m:den>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den>
                    </m:f>
                    <m:sSub>
                      <m:sSubPr>
                        <m:ctrlPr>
                          <a:rPr lang="es-CL"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m:t>
                        </m:r>
                      </m:e>
                      <m:sub>
                        <m:r>
                          <a:rPr lang="es-ES" sz="2000" i="1">
                            <a:solidFill>
                              <a:srgbClr val="FFFF00"/>
                            </a:solidFill>
                            <a:latin typeface="Cambria Math" panose="02040503050406030204" pitchFamily="18" charset="0"/>
                            <a:cs typeface="Times New Roman" panose="02020603050405020304" pitchFamily="18" charset="0"/>
                          </a:rPr>
                          <m:t>𝑦</m:t>
                        </m:r>
                        <m:r>
                          <a:rPr lang="es-ES" sz="2000" i="1">
                            <a:solidFill>
                              <a:srgbClr val="FFFF00"/>
                            </a:solidFill>
                            <a:latin typeface="Cambria Math" panose="02040503050406030204" pitchFamily="18" charset="0"/>
                            <a:cs typeface="Times New Roman" panose="02020603050405020304" pitchFamily="18" charset="0"/>
                          </a:rPr>
                          <m:t>=0</m:t>
                        </m:r>
                      </m:sub>
                    </m:sSub>
                    <m:r>
                      <a:rPr lang="es-ES" sz="2000" i="1">
                        <a:solidFill>
                          <a:srgbClr val="FFFF00"/>
                        </a:solidFill>
                        <a:latin typeface="Cambria Math" panose="02040503050406030204" pitchFamily="18" charset="0"/>
                        <a:cs typeface="Times New Roman" panose="02020603050405020304" pitchFamily="18" charset="0"/>
                      </a:rPr>
                      <m:t>=</m:t>
                    </m:r>
                    <m:r>
                      <a:rPr lang="pt-BR"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0,332 </m:t>
                    </m:r>
                    <m:rad>
                      <m:radPr>
                        <m:ctrlPr>
                          <a:rPr lang="pt-BR" sz="2000" i="1">
                            <a:solidFill>
                              <a:srgbClr val="FFFF00"/>
                            </a:solidFill>
                            <a:latin typeface="Cambria Math" panose="02040503050406030204" pitchFamily="18" charset="0"/>
                            <a:cs typeface="Times New Roman" panose="02020603050405020304" pitchFamily="18" charset="0"/>
                          </a:rPr>
                        </m:ctrlPr>
                      </m:radPr>
                      <m:deg>
                        <m:r>
                          <m:rPr>
                            <m:brk m:alnAt="7"/>
                          </m:rPr>
                          <a:rPr lang="pt-BR" sz="2000" i="1">
                            <a:solidFill>
                              <a:srgbClr val="FFFF00"/>
                            </a:solidFill>
                            <a:latin typeface="Cambria Math" panose="02040503050406030204" pitchFamily="18" charset="0"/>
                            <a:cs typeface="Times New Roman" panose="02020603050405020304" pitchFamily="18" charset="0"/>
                          </a:rPr>
                          <m:t>3</m:t>
                        </m:r>
                      </m:deg>
                      <m:e>
                        <m:r>
                          <a:rPr lang="pt-BR" sz="2000" i="1">
                            <a:solidFill>
                              <a:srgbClr val="FFFF00"/>
                            </a:solidFill>
                            <a:latin typeface="Cambria Math" panose="02040503050406030204" pitchFamily="18" charset="0"/>
                            <a:cs typeface="Times New Roman" panose="02020603050405020304" pitchFamily="18" charset="0"/>
                          </a:rPr>
                          <m:t>𝑃𝑟</m:t>
                        </m:r>
                      </m:e>
                    </m:rad>
                    <m:d>
                      <m:dPr>
                        <m:ctrlPr>
                          <a:rPr lang="es-ES" sz="2000" i="1">
                            <a:solidFill>
                              <a:srgbClr val="FFFF00"/>
                            </a:solidFill>
                            <a:latin typeface="Cambria Math" panose="02040503050406030204" pitchFamily="18" charset="0"/>
                            <a:cs typeface="Times New Roman" panose="02020603050405020304" pitchFamily="18" charset="0"/>
                          </a:rPr>
                        </m:ctrlPr>
                      </m:dPr>
                      <m:e>
                        <m:sSub>
                          <m:sSubPr>
                            <m:ctrlPr>
                              <a:rPr lang="es-ES"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𝑇</m:t>
                            </m:r>
                          </m:e>
                          <m:sub>
                            <m:r>
                              <a:rPr lang="es-ES" sz="2000"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sz="2000" i="1">
                            <a:solidFill>
                              <a:srgbClr val="FFFF00"/>
                            </a:solidFill>
                            <a:latin typeface="Cambria Math" panose="02040503050406030204" pitchFamily="18" charset="0"/>
                            <a:cs typeface="Times New Roman" panose="02020603050405020304" pitchFamily="18" charset="0"/>
                          </a:rPr>
                          <m:t>−</m:t>
                        </m:r>
                        <m:sSub>
                          <m:sSubPr>
                            <m:ctrlPr>
                              <a:rPr lang="es-ES" sz="2000" i="1">
                                <a:solidFill>
                                  <a:srgbClr val="FFFF00"/>
                                </a:solidFill>
                                <a:latin typeface="Cambria Math" panose="02040503050406030204" pitchFamily="18" charset="0"/>
                                <a:cs typeface="Times New Roman" panose="02020603050405020304" pitchFamily="18" charset="0"/>
                              </a:rPr>
                            </m:ctrlPr>
                          </m:sSubPr>
                          <m:e>
                            <m:r>
                              <a:rPr lang="es-ES" sz="2000" i="1">
                                <a:solidFill>
                                  <a:srgbClr val="FFFF00"/>
                                </a:solidFill>
                                <a:latin typeface="Cambria Math" panose="02040503050406030204" pitchFamily="18" charset="0"/>
                                <a:cs typeface="Times New Roman" panose="02020603050405020304" pitchFamily="18" charset="0"/>
                              </a:rPr>
                              <m:t>𝑇</m:t>
                            </m:r>
                          </m:e>
                          <m:sub>
                            <m:r>
                              <a:rPr lang="es-ES" sz="2000" i="1">
                                <a:solidFill>
                                  <a:srgbClr val="FFFF00"/>
                                </a:solidFill>
                                <a:latin typeface="Cambria Math" panose="02040503050406030204" pitchFamily="18" charset="0"/>
                                <a:cs typeface="Times New Roman" panose="02020603050405020304" pitchFamily="18" charset="0"/>
                              </a:rPr>
                              <m:t>𝑠</m:t>
                            </m:r>
                          </m:sub>
                        </m:sSub>
                      </m:e>
                    </m:d>
                  </m:oMath>
                </a14:m>
                <a:r>
                  <a:rPr lang="es-CL" sz="2000" dirty="0">
                    <a:solidFill>
                      <a:srgbClr val="FFFF00"/>
                    </a:solidFill>
                    <a:ea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s-ES" sz="2000" i="1">
                            <a:solidFill>
                              <a:srgbClr val="FFFF00"/>
                            </a:solidFill>
                            <a:latin typeface="Cambria Math" panose="02040503050406030204" pitchFamily="18" charset="0"/>
                            <a:cs typeface="Times New Roman" panose="02020603050405020304" pitchFamily="18" charset="0"/>
                          </a:rPr>
                        </m:ctrlPr>
                      </m:radPr>
                      <m:deg/>
                      <m:e>
                        <m:f>
                          <m:fPr>
                            <m:ctrlP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e>
                    </m:rad>
                  </m:oMath>
                </a14:m>
                <a:endParaRPr lang="es-CL"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endParaRPr lang="es-CL"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Por lo tanto el coeficiente de convección local se transforma a </a:t>
                </a:r>
              </a:p>
              <a:p>
                <a:pPr algn="just">
                  <a:lnSpc>
                    <a:spcPct val="107000"/>
                  </a:lnSpc>
                </a:pPr>
                <a14:m>
                  <m:oMathPara xmlns:m="http://schemas.openxmlformats.org/officeDocument/2006/math">
                    <m:oMathParaPr>
                      <m:jc m:val="centerGroup"/>
                    </m:oMathParaPr>
                    <m:oMath xmlns:m="http://schemas.openxmlformats.org/officeDocument/2006/math">
                      <m:sSub>
                        <m:sSubPr>
                          <m:ctrlPr>
                            <a:rPr lang="es-CL"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h</m:t>
                          </m:r>
                        </m:e>
                        <m:sub>
                          <m:r>
                            <a:rPr lang="es-ES" i="1">
                              <a:solidFill>
                                <a:srgbClr val="FFFF00"/>
                              </a:solidFill>
                              <a:latin typeface="Cambria Math" panose="02040503050406030204" pitchFamily="18" charset="0"/>
                              <a:cs typeface="Times New Roman" panose="02020603050405020304" pitchFamily="18" charset="0"/>
                            </a:rPr>
                            <m:t>𝑥</m:t>
                          </m:r>
                        </m:sub>
                      </m:sSub>
                      <m:r>
                        <a:rPr lang="es-ES" i="1">
                          <a:solidFill>
                            <a:srgbClr val="FFFF00"/>
                          </a:solidFill>
                          <a:latin typeface="Cambria Math" panose="02040503050406030204" pitchFamily="18" charset="0"/>
                          <a:cs typeface="Times New Roman" panose="02020603050405020304" pitchFamily="18" charset="0"/>
                        </a:rPr>
                        <m:t>=</m:t>
                      </m:r>
                      <m:f>
                        <m:fPr>
                          <m:ctrlPr>
                            <a:rPr lang="es-ES" i="1">
                              <a:solidFill>
                                <a:srgbClr val="FFFF00"/>
                              </a:solidFill>
                              <a:latin typeface="Cambria Math" panose="02040503050406030204" pitchFamily="18" charset="0"/>
                              <a:cs typeface="Times New Roman" panose="02020603050405020304" pitchFamily="18" charset="0"/>
                            </a:rPr>
                          </m:ctrlPr>
                        </m:fPr>
                        <m:num>
                          <m:sSub>
                            <m:sSubPr>
                              <m:ctrlPr>
                                <a:rPr lang="es-CL"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𝑞</m:t>
                              </m:r>
                            </m:e>
                            <m:sub>
                              <m:r>
                                <a:rPr lang="es-ES" i="1">
                                  <a:solidFill>
                                    <a:srgbClr val="FFFF00"/>
                                  </a:solidFill>
                                  <a:latin typeface="Cambria Math" panose="02040503050406030204" pitchFamily="18" charset="0"/>
                                  <a:cs typeface="Times New Roman" panose="02020603050405020304" pitchFamily="18" charset="0"/>
                                </a:rPr>
                                <m:t>𝑠</m:t>
                              </m:r>
                            </m:sub>
                          </m:sSub>
                        </m:num>
                        <m:den>
                          <m:d>
                            <m:dPr>
                              <m:ctrlPr>
                                <a:rPr lang="es-ES" i="1">
                                  <a:solidFill>
                                    <a:srgbClr val="FFFF00"/>
                                  </a:solidFill>
                                  <a:latin typeface="Cambria Math" panose="02040503050406030204" pitchFamily="18" charset="0"/>
                                  <a:cs typeface="Times New Roman" panose="02020603050405020304" pitchFamily="18" charset="0"/>
                                </a:rPr>
                              </m:ctrlPr>
                            </m:dPr>
                            <m:e>
                              <m:sSub>
                                <m:sSubPr>
                                  <m:ctrlPr>
                                    <a:rPr lang="es-ES"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𝑇</m:t>
                                  </m:r>
                                </m:e>
                                <m:sub>
                                  <m:r>
                                    <a:rPr lang="es-ES"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i="1">
                                  <a:solidFill>
                                    <a:srgbClr val="FFFF00"/>
                                  </a:solidFill>
                                  <a:latin typeface="Cambria Math" panose="02040503050406030204" pitchFamily="18" charset="0"/>
                                  <a:cs typeface="Times New Roman" panose="02020603050405020304" pitchFamily="18" charset="0"/>
                                </a:rPr>
                                <m:t>−</m:t>
                              </m:r>
                              <m:sSub>
                                <m:sSubPr>
                                  <m:ctrlPr>
                                    <a:rPr lang="es-ES"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𝑇</m:t>
                                  </m:r>
                                </m:e>
                                <m:sub>
                                  <m:r>
                                    <a:rPr lang="es-ES" i="1">
                                      <a:solidFill>
                                        <a:srgbClr val="FFFF00"/>
                                      </a:solidFill>
                                      <a:latin typeface="Cambria Math" panose="02040503050406030204" pitchFamily="18" charset="0"/>
                                      <a:cs typeface="Times New Roman" panose="02020603050405020304" pitchFamily="18" charset="0"/>
                                    </a:rPr>
                                    <m:t>𝑠</m:t>
                                  </m:r>
                                </m:sub>
                              </m:sSub>
                            </m:e>
                          </m:d>
                        </m:den>
                      </m:f>
                      <m:r>
                        <a:rPr lang="es-ES" i="1">
                          <a:solidFill>
                            <a:srgbClr val="FFFF00"/>
                          </a:solidFill>
                          <a:latin typeface="Cambria Math" panose="02040503050406030204" pitchFamily="18" charset="0"/>
                          <a:cs typeface="Times New Roman" panose="02020603050405020304" pitchFamily="18" charset="0"/>
                        </a:rPr>
                        <m:t>=</m:t>
                      </m:r>
                      <m:f>
                        <m:fPr>
                          <m:ctrlPr>
                            <a:rPr lang="es-ES" i="1">
                              <a:solidFill>
                                <a:srgbClr val="FFFF00"/>
                              </a:solidFill>
                              <a:latin typeface="Cambria Math" panose="02040503050406030204" pitchFamily="18" charset="0"/>
                              <a:cs typeface="Times New Roman" panose="02020603050405020304" pitchFamily="18" charset="0"/>
                            </a:rPr>
                          </m:ctrlPr>
                        </m:fPr>
                        <m:num>
                          <m:r>
                            <a:rPr lang="es-ES" i="1">
                              <a:solidFill>
                                <a:srgbClr val="FFFF00"/>
                              </a:solidFill>
                              <a:latin typeface="Cambria Math" panose="02040503050406030204" pitchFamily="18" charset="0"/>
                              <a:cs typeface="Times New Roman" panose="02020603050405020304" pitchFamily="18" charset="0"/>
                            </a:rPr>
                            <m:t>−</m:t>
                          </m:r>
                          <m:r>
                            <a:rPr lang="es-ES" i="1">
                              <a:solidFill>
                                <a:srgbClr val="FFFF00"/>
                              </a:solidFill>
                              <a:latin typeface="Cambria Math" panose="02040503050406030204" pitchFamily="18" charset="0"/>
                              <a:cs typeface="Times New Roman" panose="02020603050405020304" pitchFamily="18" charset="0"/>
                            </a:rPr>
                            <m:t>𝑘</m:t>
                          </m:r>
                          <m:f>
                            <m:fPr>
                              <m:ctrlP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num>
                            <m:den>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𝑑</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𝑦</m:t>
                              </m:r>
                            </m:den>
                          </m:f>
                          <m:sSub>
                            <m:sSubPr>
                              <m:ctrlPr>
                                <a:rPr lang="es-CL"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m:t>
                              </m:r>
                            </m:e>
                            <m:sub>
                              <m:r>
                                <a:rPr lang="es-ES" i="1">
                                  <a:solidFill>
                                    <a:srgbClr val="FFFF00"/>
                                  </a:solidFill>
                                  <a:latin typeface="Cambria Math" panose="02040503050406030204" pitchFamily="18" charset="0"/>
                                  <a:cs typeface="Times New Roman" panose="02020603050405020304" pitchFamily="18" charset="0"/>
                                </a:rPr>
                                <m:t>𝑦</m:t>
                              </m:r>
                              <m:r>
                                <a:rPr lang="es-ES" i="1">
                                  <a:solidFill>
                                    <a:srgbClr val="FFFF00"/>
                                  </a:solidFill>
                                  <a:latin typeface="Cambria Math" panose="02040503050406030204" pitchFamily="18" charset="0"/>
                                  <a:cs typeface="Times New Roman" panose="02020603050405020304" pitchFamily="18" charset="0"/>
                                </a:rPr>
                                <m:t>=0</m:t>
                              </m:r>
                            </m:sub>
                          </m:sSub>
                        </m:num>
                        <m:den>
                          <m:d>
                            <m:dPr>
                              <m:ctrlPr>
                                <a:rPr lang="es-ES" i="1">
                                  <a:solidFill>
                                    <a:srgbClr val="FFFF00"/>
                                  </a:solidFill>
                                  <a:latin typeface="Cambria Math" panose="02040503050406030204" pitchFamily="18" charset="0"/>
                                  <a:cs typeface="Times New Roman" panose="02020603050405020304" pitchFamily="18" charset="0"/>
                                </a:rPr>
                              </m:ctrlPr>
                            </m:dPr>
                            <m:e>
                              <m:sSub>
                                <m:sSubPr>
                                  <m:ctrlPr>
                                    <a:rPr lang="es-ES"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𝑇</m:t>
                                  </m:r>
                                </m:e>
                                <m:sub>
                                  <m:r>
                                    <a:rPr lang="es-ES"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s-ES" i="1">
                                  <a:solidFill>
                                    <a:srgbClr val="FFFF00"/>
                                  </a:solidFill>
                                  <a:latin typeface="Cambria Math" panose="02040503050406030204" pitchFamily="18" charset="0"/>
                                  <a:cs typeface="Times New Roman" panose="02020603050405020304" pitchFamily="18" charset="0"/>
                                </a:rPr>
                                <m:t>−</m:t>
                              </m:r>
                              <m:sSub>
                                <m:sSubPr>
                                  <m:ctrlPr>
                                    <a:rPr lang="es-ES" i="1">
                                      <a:solidFill>
                                        <a:srgbClr val="FFFF00"/>
                                      </a:solidFill>
                                      <a:latin typeface="Cambria Math" panose="02040503050406030204" pitchFamily="18" charset="0"/>
                                      <a:cs typeface="Times New Roman" panose="02020603050405020304" pitchFamily="18" charset="0"/>
                                    </a:rPr>
                                  </m:ctrlPr>
                                </m:sSubPr>
                                <m:e>
                                  <m:r>
                                    <a:rPr lang="es-ES" i="1">
                                      <a:solidFill>
                                        <a:srgbClr val="FFFF00"/>
                                      </a:solidFill>
                                      <a:latin typeface="Cambria Math" panose="02040503050406030204" pitchFamily="18" charset="0"/>
                                      <a:cs typeface="Times New Roman" panose="02020603050405020304" pitchFamily="18" charset="0"/>
                                    </a:rPr>
                                    <m:t>𝑇</m:t>
                                  </m:r>
                                </m:e>
                                <m:sub>
                                  <m:r>
                                    <a:rPr lang="es-ES" i="1">
                                      <a:solidFill>
                                        <a:srgbClr val="FFFF00"/>
                                      </a:solidFill>
                                      <a:latin typeface="Cambria Math" panose="02040503050406030204" pitchFamily="18" charset="0"/>
                                      <a:cs typeface="Times New Roman" panose="02020603050405020304" pitchFamily="18" charset="0"/>
                                    </a:rPr>
                                    <m:t>𝑠</m:t>
                                  </m:r>
                                </m:sub>
                              </m:sSub>
                            </m:e>
                          </m:d>
                        </m:den>
                      </m:f>
                      <m:r>
                        <a:rPr lang="es-ES" i="1">
                          <a:solidFill>
                            <a:srgbClr val="FFFF00"/>
                          </a:solidFill>
                          <a:latin typeface="Cambria Math" panose="02040503050406030204" pitchFamily="18" charset="0"/>
                          <a:cs typeface="Times New Roman" panose="02020603050405020304" pitchFamily="18" charset="0"/>
                        </a:rPr>
                        <m:t>=</m:t>
                      </m:r>
                      <m:r>
                        <a:rPr lang="pt-BR"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0,332 </m:t>
                      </m:r>
                      <m:rad>
                        <m:radPr>
                          <m:ctrlPr>
                            <a:rPr lang="pt-BR" i="1">
                              <a:solidFill>
                                <a:srgbClr val="FFFF00"/>
                              </a:solidFill>
                              <a:latin typeface="Cambria Math" panose="02040503050406030204" pitchFamily="18" charset="0"/>
                              <a:cs typeface="Times New Roman" panose="02020603050405020304" pitchFamily="18" charset="0"/>
                            </a:rPr>
                          </m:ctrlPr>
                        </m:radPr>
                        <m:deg>
                          <m:r>
                            <m:rPr>
                              <m:brk m:alnAt="7"/>
                            </m:rPr>
                            <a:rPr lang="pt-BR" i="1">
                              <a:solidFill>
                                <a:srgbClr val="FFFF00"/>
                              </a:solidFill>
                              <a:latin typeface="Cambria Math" panose="02040503050406030204" pitchFamily="18" charset="0"/>
                              <a:cs typeface="Times New Roman" panose="02020603050405020304" pitchFamily="18" charset="0"/>
                            </a:rPr>
                            <m:t>3</m:t>
                          </m:r>
                        </m:deg>
                        <m:e>
                          <m:r>
                            <a:rPr lang="pt-BR" i="1">
                              <a:solidFill>
                                <a:srgbClr val="FFFF00"/>
                              </a:solidFill>
                              <a:latin typeface="Cambria Math" panose="02040503050406030204" pitchFamily="18" charset="0"/>
                              <a:cs typeface="Times New Roman" panose="02020603050405020304" pitchFamily="18" charset="0"/>
                            </a:rPr>
                            <m:t>𝑃𝑟</m:t>
                          </m:r>
                        </m:e>
                      </m:rad>
                      <m:r>
                        <a:rPr lang="es-ES" i="1">
                          <a:solidFill>
                            <a:srgbClr val="FFFF00"/>
                          </a:solidFill>
                          <a:latin typeface="Cambria Math" panose="02040503050406030204" pitchFamily="18" charset="0"/>
                          <a:cs typeface="Times New Roman" panose="02020603050405020304" pitchFamily="18" charset="0"/>
                        </a:rPr>
                        <m:t>∗</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𝑘</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s-ES" i="1">
                              <a:solidFill>
                                <a:srgbClr val="FFFF00"/>
                              </a:solidFill>
                              <a:latin typeface="Cambria Math" panose="02040503050406030204" pitchFamily="18" charset="0"/>
                              <a:cs typeface="Times New Roman" panose="02020603050405020304" pitchFamily="18" charset="0"/>
                            </a:rPr>
                          </m:ctrlPr>
                        </m:radPr>
                        <m:deg/>
                        <m:e>
                          <m:f>
                            <m:fPr>
                              <m:ctrlP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e>
                      </m:rad>
                    </m:oMath>
                  </m:oMathPara>
                </a14:m>
                <a:endParaRPr lang="es-CL"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CuadroTexto 2">
                <a:extLst>
                  <a:ext uri="{FF2B5EF4-FFF2-40B4-BE49-F238E27FC236}">
                    <a16:creationId xmlns:a16="http://schemas.microsoft.com/office/drawing/2014/main" id="{A62713F1-B4D1-4230-8D55-314315EBAE9A}"/>
                  </a:ext>
                </a:extLst>
              </p:cNvPr>
              <p:cNvSpPr txBox="1">
                <a:spLocks noRot="1" noChangeAspect="1" noMove="1" noResize="1" noEditPoints="1" noAdjustHandles="1" noChangeArrowheads="1" noChangeShapeType="1" noTextEdit="1"/>
              </p:cNvSpPr>
              <p:nvPr/>
            </p:nvSpPr>
            <p:spPr>
              <a:xfrm>
                <a:off x="765495" y="318966"/>
                <a:ext cx="9144700" cy="4429354"/>
              </a:xfrm>
              <a:prstGeom prst="rect">
                <a:avLst/>
              </a:prstGeom>
              <a:blipFill>
                <a:blip r:embed="rId2"/>
                <a:stretch>
                  <a:fillRect l="-733" t="-688" r="-667"/>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36E660B2-8B70-4F47-B6C6-EB178D342176}"/>
                  </a:ext>
                </a:extLst>
              </p:cNvPr>
              <p:cNvSpPr txBox="1"/>
              <p:nvPr/>
            </p:nvSpPr>
            <p:spPr>
              <a:xfrm>
                <a:off x="7510244" y="1718511"/>
                <a:ext cx="6094602" cy="6232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𝒓</m:t>
                          </m:r>
                        </m:sub>
                      </m:sSub>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𝝂</m:t>
                          </m:r>
                        </m:num>
                        <m:den>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𝜶</m:t>
                          </m:r>
                        </m:den>
                      </m:f>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𝑪</m:t>
                              </m:r>
                            </m:e>
                            <m:sub>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𝒑</m:t>
                              </m:r>
                            </m:sub>
                          </m:sSub>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𝝁</m:t>
                          </m:r>
                        </m:num>
                        <m:den>
                          <m:r>
                            <a:rPr lang="es-CL"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𝒌</m:t>
                          </m:r>
                        </m:den>
                      </m:f>
                    </m:oMath>
                  </m:oMathPara>
                </a14:m>
                <a:endParaRPr lang="es-CL" dirty="0">
                  <a:solidFill>
                    <a:srgbClr val="FF0000"/>
                  </a:solidFill>
                </a:endParaRPr>
              </a:p>
            </p:txBody>
          </p:sp>
        </mc:Choice>
        <mc:Fallback>
          <p:sp>
            <p:nvSpPr>
              <p:cNvPr id="6" name="CuadroTexto 5">
                <a:extLst>
                  <a:ext uri="{FF2B5EF4-FFF2-40B4-BE49-F238E27FC236}">
                    <a16:creationId xmlns:a16="http://schemas.microsoft.com/office/drawing/2014/main" id="{36E660B2-8B70-4F47-B6C6-EB178D342176}"/>
                  </a:ext>
                </a:extLst>
              </p:cNvPr>
              <p:cNvSpPr txBox="1">
                <a:spLocks noRot="1" noChangeAspect="1" noMove="1" noResize="1" noEditPoints="1" noAdjustHandles="1" noChangeArrowheads="1" noChangeShapeType="1" noTextEdit="1"/>
              </p:cNvSpPr>
              <p:nvPr/>
            </p:nvSpPr>
            <p:spPr>
              <a:xfrm>
                <a:off x="7510244" y="1718511"/>
                <a:ext cx="6094602" cy="623248"/>
              </a:xfrm>
              <a:prstGeom prst="rect">
                <a:avLst/>
              </a:prstGeom>
              <a:blipFill>
                <a:blip r:embed="rId3"/>
                <a:stretch>
                  <a:fillRect/>
                </a:stretch>
              </a:blipFill>
            </p:spPr>
            <p:txBody>
              <a:bodyPr/>
              <a:lstStyle/>
              <a:p>
                <a:r>
                  <a:rPr lang="es-CL">
                    <a:noFill/>
                  </a:rPr>
                  <a:t> </a:t>
                </a:r>
              </a:p>
            </p:txBody>
          </p:sp>
        </mc:Fallback>
      </mc:AlternateContent>
      <p:sp>
        <p:nvSpPr>
          <p:cNvPr id="7" name="CuadroTexto 6">
            <a:extLst>
              <a:ext uri="{FF2B5EF4-FFF2-40B4-BE49-F238E27FC236}">
                <a16:creationId xmlns:a16="http://schemas.microsoft.com/office/drawing/2014/main" id="{C88E7EE2-F219-43F0-A92C-0A90B7CFFF54}"/>
              </a:ext>
            </a:extLst>
          </p:cNvPr>
          <p:cNvSpPr txBox="1"/>
          <p:nvPr/>
        </p:nvSpPr>
        <p:spPr>
          <a:xfrm>
            <a:off x="765496" y="4713279"/>
            <a:ext cx="10950255" cy="1938992"/>
          </a:xfrm>
          <a:prstGeom prst="rect">
            <a:avLst/>
          </a:prstGeom>
          <a:noFill/>
        </p:spPr>
        <p:txBody>
          <a:bodyPr wrap="square">
            <a:spAutoFit/>
          </a:bodyPr>
          <a:lstStyle/>
          <a:p>
            <a:r>
              <a:rPr lang="es-CL" sz="2400" dirty="0">
                <a:latin typeface="Times New Roman" panose="02020603050405020304" pitchFamily="18" charset="0"/>
                <a:ea typeface="Times New Roman" panose="02020603050405020304" pitchFamily="18" charset="0"/>
                <a:cs typeface="Times New Roman" panose="02020603050405020304" pitchFamily="18" charset="0"/>
              </a:rPr>
              <a:t>Esta solución </a:t>
            </a:r>
            <a:r>
              <a:rPr lang="es-ES" sz="2400" dirty="0">
                <a:latin typeface="Times New Roman" panose="02020603050405020304" pitchFamily="18" charset="0"/>
                <a:ea typeface="Times New Roman" panose="02020603050405020304" pitchFamily="18" charset="0"/>
                <a:cs typeface="Times New Roman" panose="02020603050405020304" pitchFamily="18" charset="0"/>
              </a:rPr>
              <a:t>(llamada solución de </a:t>
            </a:r>
            <a:r>
              <a:rPr lang="es-ES" sz="2400" dirty="0" err="1">
                <a:latin typeface="Times New Roman" panose="02020603050405020304" pitchFamily="18" charset="0"/>
                <a:ea typeface="Times New Roman" panose="02020603050405020304" pitchFamily="18" charset="0"/>
                <a:cs typeface="Times New Roman" panose="02020603050405020304" pitchFamily="18" charset="0"/>
              </a:rPr>
              <a:t>Biasus</a:t>
            </a:r>
            <a:r>
              <a:rPr lang="es-ES" sz="2400" dirty="0">
                <a:latin typeface="Times New Roman" panose="02020603050405020304" pitchFamily="18" charset="0"/>
                <a:ea typeface="Times New Roman" panose="02020603050405020304" pitchFamily="18" charset="0"/>
                <a:cs typeface="Times New Roman" panose="02020603050405020304" pitchFamily="18" charset="0"/>
              </a:rPr>
              <a:t>) provee una mirada sobre los factores que influencia en coeficiente de convección. Sin embargo debemos recordar que esta es valida para una placa plana en régimen laminar, por lo tanto su aplicación es muy limitada.</a:t>
            </a:r>
          </a:p>
          <a:p>
            <a:r>
              <a:rPr lang="es-ES" sz="2400" dirty="0">
                <a:solidFill>
                  <a:srgbClr val="FFFF00"/>
                </a:solidFill>
                <a:latin typeface="Times New Roman" panose="02020603050405020304" pitchFamily="18" charset="0"/>
                <a:cs typeface="Times New Roman" panose="02020603050405020304" pitchFamily="18" charset="0"/>
              </a:rPr>
              <a:t>¿A qué temperatura debería evaluar las propiedades del fluido?</a:t>
            </a:r>
            <a:endParaRPr lang="es-CL" sz="2400" dirty="0">
              <a:solidFill>
                <a:srgbClr val="FFFF00"/>
              </a:solidFill>
            </a:endParaRPr>
          </a:p>
        </p:txBody>
      </p:sp>
    </p:spTree>
    <p:extLst>
      <p:ext uri="{BB962C8B-B14F-4D97-AF65-F5344CB8AC3E}">
        <p14:creationId xmlns:p14="http://schemas.microsoft.com/office/powerpoint/2010/main" val="60852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C17C9-5A7F-4DB1-A5E6-3D5DF8687408}"/>
              </a:ext>
            </a:extLst>
          </p:cNvPr>
          <p:cNvSpPr>
            <a:spLocks noGrp="1"/>
          </p:cNvSpPr>
          <p:nvPr>
            <p:ph type="title"/>
          </p:nvPr>
        </p:nvSpPr>
        <p:spPr/>
        <p:txBody>
          <a:bodyPr/>
          <a:lstStyle/>
          <a:p>
            <a:r>
              <a:rPr lang="es-ES" dirty="0"/>
              <a:t>El número de </a:t>
            </a:r>
            <a:r>
              <a:rPr lang="es-ES" dirty="0" err="1"/>
              <a:t>Nusselt</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ED7D060-B472-45FB-9AD2-1F5C97561433}"/>
                  </a:ext>
                </a:extLst>
              </p:cNvPr>
              <p:cNvSpPr>
                <a:spLocks noGrp="1"/>
              </p:cNvSpPr>
              <p:nvPr>
                <p:ph idx="1"/>
              </p:nvPr>
            </p:nvSpPr>
            <p:spPr/>
            <p:txBody>
              <a:bodyPr/>
              <a:lstStyle/>
              <a:p>
                <a:r>
                  <a:rPr lang="es-ES" dirty="0"/>
                  <a:t>El número de </a:t>
                </a:r>
                <a:r>
                  <a:rPr lang="es-ES" dirty="0" err="1"/>
                  <a:t>Nussel</a:t>
                </a:r>
                <a:r>
                  <a:rPr lang="es-ES" dirty="0"/>
                  <a:t> mide la razón entre la transferencia de calor por convección y la transferencia de calor por conducción en un sistema:</a:t>
                </a:r>
              </a:p>
              <a:p>
                <a14:m>
                  <m:oMath xmlns:m="http://schemas.openxmlformats.org/officeDocument/2006/math">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𝑵𝒖</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𝒉𝑳</m:t>
                        </m:r>
                      </m:num>
                      <m:den>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den>
                    </m:f>
                  </m:oMath>
                </a14:m>
                <a:endParaRPr lang="es-CL" dirty="0"/>
              </a:p>
              <a:p>
                <a:r>
                  <a:rPr lang="es-CL" dirty="0"/>
                  <a:t>El número de </a:t>
                </a:r>
                <a:r>
                  <a:rPr lang="es-CL" dirty="0" err="1"/>
                  <a:t>Nusselt</a:t>
                </a:r>
                <a:r>
                  <a:rPr lang="es-CL" dirty="0"/>
                  <a:t> es una propiedad del sistema y se expresa como </a:t>
                </a:r>
                <a:r>
                  <a:rPr lang="es-CL" dirty="0" err="1"/>
                  <a:t>Nu</a:t>
                </a:r>
                <a:r>
                  <a:rPr lang="es-CL" dirty="0"/>
                  <a:t> = f(</a:t>
                </a:r>
                <a:r>
                  <a:rPr lang="es-CL" dirty="0" err="1"/>
                  <a:t>Re,Pr</a:t>
                </a:r>
                <a:r>
                  <a:rPr lang="es-CL" dirty="0"/>
                  <a:t>).</a:t>
                </a:r>
              </a:p>
              <a:p>
                <a:r>
                  <a:rPr lang="es-CL" dirty="0"/>
                  <a:t>Sabiendo esto podemos establecer varias correlaciones entre estos números para distintas condiciones, en el ejemplo anterior:</a:t>
                </a:r>
              </a:p>
              <a:p>
                <a14:m>
                  <m:oMath xmlns:m="http://schemas.openxmlformats.org/officeDocument/2006/math">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𝑁𝑢</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0,332 </m:t>
                    </m:r>
                    <m:rad>
                      <m:radPr>
                        <m:ctrlPr>
                          <a:rPr lang="pt-BR" i="1">
                            <a:solidFill>
                              <a:srgbClr val="FFFF00"/>
                            </a:solidFill>
                            <a:latin typeface="Cambria Math" panose="02040503050406030204" pitchFamily="18" charset="0"/>
                            <a:cs typeface="Times New Roman" panose="02020603050405020304" pitchFamily="18" charset="0"/>
                          </a:rPr>
                        </m:ctrlPr>
                      </m:radPr>
                      <m:deg>
                        <m:r>
                          <m:rPr>
                            <m:brk m:alnAt="7"/>
                          </m:rPr>
                          <a:rPr lang="pt-BR" i="1">
                            <a:solidFill>
                              <a:srgbClr val="FFFF00"/>
                            </a:solidFill>
                            <a:latin typeface="Cambria Math" panose="02040503050406030204" pitchFamily="18" charset="0"/>
                            <a:cs typeface="Times New Roman" panose="02020603050405020304" pitchFamily="18" charset="0"/>
                          </a:rPr>
                          <m:t>3</m:t>
                        </m:r>
                      </m:deg>
                      <m:e>
                        <m:r>
                          <a:rPr lang="pt-BR" i="1">
                            <a:solidFill>
                              <a:srgbClr val="FFFF00"/>
                            </a:solidFill>
                            <a:latin typeface="Cambria Math" panose="02040503050406030204" pitchFamily="18" charset="0"/>
                            <a:cs typeface="Times New Roman" panose="02020603050405020304" pitchFamily="18" charset="0"/>
                          </a:rPr>
                          <m:t>𝑃𝑟</m:t>
                        </m:r>
                      </m:e>
                    </m:rad>
                    <m:r>
                      <a:rPr lang="es-ES" i="1">
                        <a:solidFill>
                          <a:srgbClr val="FFFF00"/>
                        </a:solidFill>
                        <a:latin typeface="Cambria Math" panose="02040503050406030204" pitchFamily="18" charset="0"/>
                        <a:cs typeface="Times New Roman" panose="02020603050405020304" pitchFamily="18" charset="0"/>
                      </a:rPr>
                      <m:t>∗</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𝐿</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s-ES" i="1">
                            <a:solidFill>
                              <a:srgbClr val="FFFF00"/>
                            </a:solidFill>
                            <a:latin typeface="Cambria Math" panose="02040503050406030204" pitchFamily="18" charset="0"/>
                            <a:cs typeface="Times New Roman" panose="02020603050405020304" pitchFamily="18" charset="0"/>
                          </a:rPr>
                        </m:ctrlPr>
                      </m:radPr>
                      <m:deg/>
                      <m:e>
                        <m:f>
                          <m:fPr>
                            <m:ctrlP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𝑣</m:t>
                            </m:r>
                            <m:r>
                              <a:rPr lang="es-CL"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𝑥</m:t>
                            </m:r>
                          </m:den>
                        </m:f>
                      </m:e>
                    </m:rad>
                  </m:oMath>
                </a14:m>
                <a:endParaRPr lang="es-CL" dirty="0"/>
              </a:p>
              <a:p>
                <a:pPr marL="0" indent="0">
                  <a:buNone/>
                </a:pPr>
                <a:endParaRPr lang="es-CL" dirty="0"/>
              </a:p>
            </p:txBody>
          </p:sp>
        </mc:Choice>
        <mc:Fallback>
          <p:sp>
            <p:nvSpPr>
              <p:cNvPr id="3" name="Marcador de contenido 2">
                <a:extLst>
                  <a:ext uri="{FF2B5EF4-FFF2-40B4-BE49-F238E27FC236}">
                    <a16:creationId xmlns:a16="http://schemas.microsoft.com/office/drawing/2014/main" id="{8ED7D060-B472-45FB-9AD2-1F5C97561433}"/>
                  </a:ext>
                </a:extLst>
              </p:cNvPr>
              <p:cNvSpPr>
                <a:spLocks noGrp="1" noRot="1" noChangeAspect="1" noMove="1" noResize="1" noEditPoints="1" noAdjustHandles="1" noChangeArrowheads="1" noChangeShapeType="1" noTextEdit="1"/>
              </p:cNvSpPr>
              <p:nvPr>
                <p:ph idx="1"/>
              </p:nvPr>
            </p:nvSpPr>
            <p:spPr>
              <a:blipFill>
                <a:blip r:embed="rId2"/>
                <a:stretch>
                  <a:fillRect l="-1043" t="-2241" r="-1855"/>
                </a:stretch>
              </a:blipFill>
            </p:spPr>
            <p:txBody>
              <a:bodyPr/>
              <a:lstStyle/>
              <a:p>
                <a:r>
                  <a:rPr lang="es-CL">
                    <a:noFill/>
                  </a:rPr>
                  <a:t> </a:t>
                </a:r>
              </a:p>
            </p:txBody>
          </p:sp>
        </mc:Fallback>
      </mc:AlternateContent>
    </p:spTree>
    <p:extLst>
      <p:ext uri="{BB962C8B-B14F-4D97-AF65-F5344CB8AC3E}">
        <p14:creationId xmlns:p14="http://schemas.microsoft.com/office/powerpoint/2010/main" val="2095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63898-99F5-456C-B7A6-91CBDE2837D1}"/>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C5E3C5A1-224C-4E9B-AD31-F716624C0F9F}"/>
              </a:ext>
            </a:extLst>
          </p:cNvPr>
          <p:cNvSpPr>
            <a:spLocks noGrp="1"/>
          </p:cNvSpPr>
          <p:nvPr>
            <p:ph idx="1"/>
          </p:nvPr>
        </p:nvSpPr>
        <p:spPr/>
        <p:txBody>
          <a:bodyPr/>
          <a:lstStyle/>
          <a:p>
            <a:endParaRPr lang="es-CL"/>
          </a:p>
        </p:txBody>
      </p:sp>
      <p:pic>
        <p:nvPicPr>
          <p:cNvPr id="2052" name="Picture 4" descr="Nusselt number versus air Reynolds number. | Download Scientific Diagram">
            <a:extLst>
              <a:ext uri="{FF2B5EF4-FFF2-40B4-BE49-F238E27FC236}">
                <a16:creationId xmlns:a16="http://schemas.microsoft.com/office/drawing/2014/main" id="{23A87CC0-CD3D-4D4C-92E9-B1DE36A33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5" y="876300"/>
            <a:ext cx="433387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67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09E1B-75DE-4C40-9A4C-AE262EE2A4E4}"/>
              </a:ext>
            </a:extLst>
          </p:cNvPr>
          <p:cNvSpPr>
            <a:spLocks noGrp="1"/>
          </p:cNvSpPr>
          <p:nvPr>
            <p:ph type="title"/>
          </p:nvPr>
        </p:nvSpPr>
        <p:spPr/>
        <p:txBody>
          <a:bodyPr/>
          <a:lstStyle/>
          <a:p>
            <a:r>
              <a:rPr lang="es-ES" dirty="0"/>
              <a:t>Número de </a:t>
            </a:r>
            <a:r>
              <a:rPr lang="es-ES" dirty="0" err="1"/>
              <a:t>Nusselt</a:t>
            </a:r>
            <a:endParaRPr lang="es-CL" dirty="0"/>
          </a:p>
        </p:txBody>
      </p:sp>
      <p:sp>
        <p:nvSpPr>
          <p:cNvPr id="3" name="Marcador de contenido 2">
            <a:extLst>
              <a:ext uri="{FF2B5EF4-FFF2-40B4-BE49-F238E27FC236}">
                <a16:creationId xmlns:a16="http://schemas.microsoft.com/office/drawing/2014/main" id="{5FE02675-1C43-4D62-ABD9-D1C33A3A9D00}"/>
              </a:ext>
            </a:extLst>
          </p:cNvPr>
          <p:cNvSpPr>
            <a:spLocks noGrp="1"/>
          </p:cNvSpPr>
          <p:nvPr>
            <p:ph idx="1"/>
          </p:nvPr>
        </p:nvSpPr>
        <p:spPr/>
        <p:txBody>
          <a:bodyPr/>
          <a:lstStyle/>
          <a:p>
            <a:r>
              <a:rPr lang="es-ES" dirty="0"/>
              <a:t>Representa el aumento en la transferencia de calor por el efecto del movimiento del fluido v/s la conducción de calor para el fluido estacionario.</a:t>
            </a:r>
          </a:p>
          <a:p>
            <a:r>
              <a:rPr lang="es-ES" dirty="0"/>
              <a:t>Mientras más grande este número, mayor el efecto de la convección</a:t>
            </a:r>
          </a:p>
          <a:p>
            <a:r>
              <a:rPr lang="es-ES" dirty="0"/>
              <a:t>Con este número adimensional podemos resolver de manera más eficiente las ecuaciones de balance de energía en la capa límite (y de paso obtener expresiones para h)</a:t>
            </a:r>
            <a:endParaRPr lang="es-CL" dirty="0"/>
          </a:p>
        </p:txBody>
      </p:sp>
    </p:spTree>
    <p:extLst>
      <p:ext uri="{BB962C8B-B14F-4D97-AF65-F5344CB8AC3E}">
        <p14:creationId xmlns:p14="http://schemas.microsoft.com/office/powerpoint/2010/main" val="283558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157289" y="432092"/>
                <a:ext cx="9586912" cy="3593291"/>
              </a:xfrm>
              <a:prstGeom prst="rect">
                <a:avLst/>
              </a:prstGeom>
            </p:spPr>
            <p:txBody>
              <a:bodyPr wrap="square">
                <a:spAutoFit/>
              </a:bodyPr>
              <a:lstStyle/>
              <a:p>
                <a:pPr algn="just">
                  <a:lnSpc>
                    <a:spcPct val="107000"/>
                  </a:lnSpc>
                  <a:spcAft>
                    <a:spcPts val="800"/>
                  </a:spcAft>
                </a:pPr>
                <a:r>
                  <a:rPr lang="es-CL" sz="2400" b="1" dirty="0">
                    <a:latin typeface="Times New Roman" panose="02020603050405020304" pitchFamily="18" charset="0"/>
                    <a:ea typeface="Calibri" panose="020F0502020204030204" pitchFamily="34" charset="0"/>
                    <a:cs typeface="Times New Roman" panose="02020603050405020304" pitchFamily="18" charset="0"/>
                  </a:rPr>
                  <a:t>La velocidad de acumulación de energía interna y cinética es</a:t>
                </a:r>
              </a:p>
              <a:p>
                <a:pPr algn="just">
                  <a:lnSpc>
                    <a:spcPct val="107000"/>
                  </a:lnSpc>
                  <a:spcAft>
                    <a:spcPts val="800"/>
                  </a:spcAft>
                </a:pPr>
                <a:endParaRPr lang="es-CL" sz="1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𝒎𝑼</m:t>
                    </m:r>
                    <m:r>
                      <a:rPr lang="es-CL" sz="2400" b="1" i="1">
                        <a:latin typeface="Cambria Math" panose="02040503050406030204" pitchFamily="18" charset="0"/>
                        <a:ea typeface="Calibri" panose="020F0502020204030204" pitchFamily="34" charset="0"/>
                        <a:cs typeface="Times New Roman" panose="02020603050405020304" pitchFamily="18" charset="0"/>
                      </a:rPr>
                      <m:t>+ ½</m:t>
                    </m:r>
                    <m:r>
                      <a:rPr lang="es-CL" sz="2400" b="1" i="1">
                        <a:latin typeface="Cambria Math" panose="02040503050406030204" pitchFamily="18" charset="0"/>
                        <a:ea typeface="Calibri" panose="020F0502020204030204" pitchFamily="34" charset="0"/>
                        <a:cs typeface="Times New Roman" panose="02020603050405020304" pitchFamily="18" charset="0"/>
                      </a:rPr>
                      <m:t>𝒎</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400" b="1" i="1">
                            <a:latin typeface="Cambria Math" panose="02040503050406030204" pitchFamily="18" charset="0"/>
                            <a:ea typeface="Calibri" panose="020F0502020204030204" pitchFamily="34" charset="0"/>
                            <a:cs typeface="Times New Roman" panose="02020603050405020304" pitchFamily="18" charset="0"/>
                          </a:rPr>
                          <m:t>𝟐</m:t>
                        </m:r>
                      </m:sup>
                    </m:sSup>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𝑽</m:t>
                    </m:r>
                    <m:r>
                      <a:rPr lang="es-CL" sz="2400" b="1" i="1">
                        <a:latin typeface="Cambria Math" panose="02040503050406030204" pitchFamily="18" charset="0"/>
                        <a:ea typeface="Calibri" panose="020F0502020204030204" pitchFamily="34" charset="0"/>
                        <a:cs typeface="Times New Roman" panose="02020603050405020304" pitchFamily="18" charset="0"/>
                      </a:rPr>
                      <m:t>∙</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𝒎</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𝑽</m:t>
                        </m:r>
                      </m:den>
                    </m:f>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𝑼</m:t>
                    </m:r>
                    <m:r>
                      <a:rPr lang="es-CL" sz="2400" b="1" i="1">
                        <a:latin typeface="Cambria Math" panose="02040503050406030204" pitchFamily="18" charset="0"/>
                        <a:ea typeface="Calibri" panose="020F0502020204030204" pitchFamily="34" charset="0"/>
                        <a:cs typeface="Times New Roman" panose="02020603050405020304" pitchFamily="18" charset="0"/>
                      </a:rPr>
                      <m:t> +  ½∙</m:t>
                    </m:r>
                    <m:r>
                      <a:rPr lang="es-CL" sz="2400" b="1" i="1">
                        <a:latin typeface="Cambria Math" panose="02040503050406030204" pitchFamily="18" charset="0"/>
                        <a:ea typeface="Calibri" panose="020F0502020204030204" pitchFamily="34" charset="0"/>
                        <a:cs typeface="Times New Roman" panose="02020603050405020304" pitchFamily="18" charset="0"/>
                      </a:rPr>
                      <m:t>𝑽</m:t>
                    </m:r>
                    <m:r>
                      <a:rPr lang="es-CL" sz="2400" b="1" i="1">
                        <a:latin typeface="Cambria Math" panose="02040503050406030204" pitchFamily="18" charset="0"/>
                        <a:ea typeface="Calibri" panose="020F0502020204030204" pitchFamily="34" charset="0"/>
                        <a:cs typeface="Times New Roman" panose="02020603050405020304" pitchFamily="18" charset="0"/>
                      </a:rPr>
                      <m:t>∙</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𝒎</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𝑽</m:t>
                        </m:r>
                      </m:den>
                    </m:f>
                    <m:r>
                      <a:rPr lang="es-CL" sz="24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400" b="1" i="1">
                            <a:latin typeface="Cambria Math" panose="02040503050406030204" pitchFamily="18" charset="0"/>
                            <a:ea typeface="Calibri" panose="020F0502020204030204" pitchFamily="34" charset="0"/>
                            <a:cs typeface="Times New Roman" panose="02020603050405020304" pitchFamily="18" charset="0"/>
                          </a:rPr>
                          <m:t>𝟐</m:t>
                        </m:r>
                      </m:sup>
                    </m:sSup>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𝑽</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 +  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𝑽</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sz="2400" b="1" dirty="0">
                    <a:latin typeface="Cambria Math" panose="02040503050406030204" pitchFamily="18" charset="0"/>
                    <a:ea typeface="Times New Roman" panose="02020603050405020304" pitchFamily="18" charset="0"/>
                    <a:cs typeface="Times New Roman" panose="02020603050405020304" pitchFamily="18" charset="0"/>
                  </a:rPr>
                  <a:t>𝛥</a:t>
                </a: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x∙</a:t>
                </a:r>
                <a:r>
                  <a:rPr lang="es-CL" sz="2400" b="1" dirty="0">
                    <a:latin typeface="Cambria Math" panose="02040503050406030204" pitchFamily="18" charset="0"/>
                    <a:ea typeface="Times New Roman" panose="02020603050405020304" pitchFamily="18" charset="0"/>
                    <a:cs typeface="Times New Roman" panose="02020603050405020304" pitchFamily="18" charset="0"/>
                  </a:rPr>
                  <a:t>𝛥</a:t>
                </a: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y∙</a:t>
                </a:r>
                <a:r>
                  <a:rPr lang="es-CL" sz="2400" b="1" dirty="0">
                    <a:latin typeface="Cambria Math" panose="02040503050406030204" pitchFamily="18" charset="0"/>
                    <a:ea typeface="Times New Roman" panose="02020603050405020304" pitchFamily="18" charset="0"/>
                    <a:cs typeface="Times New Roman" panose="02020603050405020304" pitchFamily="18" charset="0"/>
                  </a:rPr>
                  <a:t>𝛥</a:t>
                </a: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z∙</a:t>
                </a: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𝒕</m:t>
                        </m:r>
                      </m:den>
                    </m:f>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 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e>
                    </m:d>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Donde:    U es la energía interna por unidad de masa de fluido</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400" i="1">
                        <a:latin typeface="Cambria Math" panose="02040503050406030204" pitchFamily="18" charset="0"/>
                        <a:ea typeface="Times New Roman" panose="02020603050405020304" pitchFamily="18" charset="0"/>
                        <a:cs typeface="Times New Roman" panose="02020603050405020304" pitchFamily="18" charset="0"/>
                      </a:rPr>
                      <m:t>𝑣</m:t>
                    </m:r>
                    <m:r>
                      <a:rPr lang="es-CL" sz="2400"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es la velocidad local del fluido</a:t>
                </a:r>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157289" y="432092"/>
                <a:ext cx="9586912" cy="3593291"/>
              </a:xfrm>
              <a:prstGeom prst="rect">
                <a:avLst/>
              </a:prstGeom>
              <a:blipFill>
                <a:blip r:embed="rId2"/>
                <a:stretch>
                  <a:fillRect l="-1017" t="-1358" b="-2377"/>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3" name="Rectángulo 2"/>
              <p:cNvSpPr/>
              <p:nvPr/>
            </p:nvSpPr>
            <p:spPr>
              <a:xfrm>
                <a:off x="1157291" y="4223089"/>
                <a:ext cx="9586911" cy="2362313"/>
              </a:xfrm>
              <a:prstGeom prst="rect">
                <a:avLst/>
              </a:prstGeom>
            </p:spPr>
            <p:txBody>
              <a:bodyPr wrap="square">
                <a:spAutoFit/>
              </a:bodyPr>
              <a:lstStyle/>
              <a:p>
                <a:pPr algn="just">
                  <a:lnSpc>
                    <a:spcPct val="107000"/>
                  </a:lnSpc>
                  <a:spcAft>
                    <a:spcPts val="800"/>
                  </a:spcAft>
                </a:pP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El flujo neto de entrada de energía interna y cinética por convección es:</a:t>
                </a:r>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𝒛</m:t>
                    </m:r>
                    <m:r>
                      <a:rPr lang="es-CL" sz="2000" b="1"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e>
                    </m:d>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𝒛</m:t>
                    </m:r>
                    <m:r>
                      <a:rPr lang="es-CL" sz="2000" b="1"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e>
                    </m:d>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r>
                      <a:rPr lang="es-CL" sz="2000" b="1"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r>
                                  <a:rPr lang="es-CL" sz="2000" b="1" i="1">
                                    <a:latin typeface="Cambria Math" panose="02040503050406030204" pitchFamily="18" charset="0"/>
                                    <a:ea typeface="Calibri" panose="020F0502020204030204" pitchFamily="34" charset="0"/>
                                    <a:cs typeface="Times New Roman" panose="02020603050405020304" pitchFamily="18" charset="0"/>
                                  </a:rPr>
                                  <m:t>𝝆</m:t>
                                </m:r>
                                <m:r>
                                  <a:rPr lang="es-CL" sz="2000" b="1" i="1">
                                    <a:latin typeface="Cambria Math" panose="02040503050406030204" pitchFamily="18" charset="0"/>
                                    <a:ea typeface="Calibri" panose="020F0502020204030204" pitchFamily="34" charset="0"/>
                                    <a:cs typeface="Times New Roman" panose="02020603050405020304" pitchFamily="18" charset="0"/>
                                  </a:rPr>
                                  <m:t>𝑼</m:t>
                                </m:r>
                                <m:r>
                                  <a:rPr lang="es-CL" sz="2000" b="1" i="1">
                                    <a:latin typeface="Cambria Math" panose="02040503050406030204" pitchFamily="18" charset="0"/>
                                    <a:ea typeface="Calibri" panose="020F0502020204030204" pitchFamily="34" charset="0"/>
                                    <a:cs typeface="Times New Roman" panose="02020603050405020304" pitchFamily="18" charset="0"/>
                                  </a:rPr>
                                  <m:t>+½</m:t>
                                </m:r>
                                <m:r>
                                  <a:rPr lang="es-CL" sz="2000" b="1" i="1">
                                    <a:latin typeface="Cambria Math" panose="02040503050406030204" pitchFamily="18" charset="0"/>
                                    <a:ea typeface="Calibri" panose="020F0502020204030204" pitchFamily="34" charset="0"/>
                                    <a:cs typeface="Times New Roman" panose="02020603050405020304" pitchFamily="18" charset="0"/>
                                  </a:rPr>
                                  <m:t>𝝆</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𝒗</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e>
                    </m:d>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1157291" y="4223089"/>
                <a:ext cx="9586911" cy="2362313"/>
              </a:xfrm>
              <a:prstGeom prst="rect">
                <a:avLst/>
              </a:prstGeom>
              <a:blipFill>
                <a:blip r:embed="rId3"/>
                <a:stretch>
                  <a:fillRect l="-1017" t="-2067"/>
                </a:stretch>
              </a:blipFill>
            </p:spPr>
            <p:txBody>
              <a:bodyPr/>
              <a:lstStyle/>
              <a:p>
                <a:r>
                  <a:rPr lang="es-CL">
                    <a:noFill/>
                  </a:rPr>
                  <a:t> </a:t>
                </a:r>
              </a:p>
            </p:txBody>
          </p:sp>
        </mc:Fallback>
      </mc:AlternateContent>
    </p:spTree>
    <p:extLst>
      <p:ext uri="{BB962C8B-B14F-4D97-AF65-F5344CB8AC3E}">
        <p14:creationId xmlns:p14="http://schemas.microsoft.com/office/powerpoint/2010/main" val="1982811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3D3B4-326C-4E7E-B871-F3B7EBAE29F9}"/>
              </a:ext>
            </a:extLst>
          </p:cNvPr>
          <p:cNvSpPr>
            <a:spLocks noGrp="1"/>
          </p:cNvSpPr>
          <p:nvPr>
            <p:ph type="title"/>
          </p:nvPr>
        </p:nvSpPr>
        <p:spPr/>
        <p:txBody>
          <a:bodyPr/>
          <a:lstStyle/>
          <a:p>
            <a:r>
              <a:rPr lang="es-ES" dirty="0" err="1"/>
              <a:t>Adimensionalización</a:t>
            </a:r>
            <a:r>
              <a:rPr lang="es-ES" dirty="0"/>
              <a:t> (de nuevo)</a:t>
            </a:r>
            <a:endParaRPr lang="es-CL" dirty="0"/>
          </a:p>
        </p:txBody>
      </p:sp>
      <p:sp>
        <p:nvSpPr>
          <p:cNvPr id="3" name="Marcador de contenido 2">
            <a:extLst>
              <a:ext uri="{FF2B5EF4-FFF2-40B4-BE49-F238E27FC236}">
                <a16:creationId xmlns:a16="http://schemas.microsoft.com/office/drawing/2014/main" id="{12AF4E07-4578-4B71-B1BD-44C9407BFED4}"/>
              </a:ext>
            </a:extLst>
          </p:cNvPr>
          <p:cNvSpPr>
            <a:spLocks noGrp="1"/>
          </p:cNvSpPr>
          <p:nvPr>
            <p:ph idx="1"/>
          </p:nvPr>
        </p:nvSpPr>
        <p:spPr/>
        <p:txBody>
          <a:bodyPr/>
          <a:lstStyle/>
          <a:p>
            <a:endParaRPr lang="es-CL" dirty="0"/>
          </a:p>
        </p:txBody>
      </p:sp>
      <p:pic>
        <p:nvPicPr>
          <p:cNvPr id="1028" name="Picture 4" descr="Planta, industria química imagen de archivo. Imagen de chemical - 58222071">
            <a:extLst>
              <a:ext uri="{FF2B5EF4-FFF2-40B4-BE49-F238E27FC236}">
                <a16:creationId xmlns:a16="http://schemas.microsoft.com/office/drawing/2014/main" id="{9F3D4055-5B8E-4055-9C80-B9354B5EE4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 b="8502"/>
          <a:stretch/>
        </p:blipFill>
        <p:spPr bwMode="auto">
          <a:xfrm>
            <a:off x="4713335" y="1371807"/>
            <a:ext cx="7478667" cy="54861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antas piloto para pruebas">
            <a:extLst>
              <a:ext uri="{FF2B5EF4-FFF2-40B4-BE49-F238E27FC236}">
                <a16:creationId xmlns:a16="http://schemas.microsoft.com/office/drawing/2014/main" id="{2771C314-9450-433A-BC39-1560BF8B4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441196"/>
            <a:ext cx="4713333" cy="26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98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21196-75F3-4B7B-8152-A54F31942CE4}"/>
              </a:ext>
            </a:extLst>
          </p:cNvPr>
          <p:cNvSpPr>
            <a:spLocks noGrp="1"/>
          </p:cNvSpPr>
          <p:nvPr>
            <p:ph type="title"/>
          </p:nvPr>
        </p:nvSpPr>
        <p:spPr/>
        <p:txBody>
          <a:bodyPr/>
          <a:lstStyle/>
          <a:p>
            <a:r>
              <a:rPr lang="es-ES" dirty="0" err="1"/>
              <a:t>Adimensionalización</a:t>
            </a:r>
            <a:endParaRPr lang="es-CL"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F73EFD7D-878E-4BEF-83AB-0D404930D9CF}"/>
                  </a:ext>
                </a:extLst>
              </p:cNvPr>
              <p:cNvSpPr>
                <a:spLocks noGrp="1"/>
              </p:cNvSpPr>
              <p:nvPr>
                <p:ph idx="1"/>
              </p:nvPr>
            </p:nvSpPr>
            <p:spPr/>
            <p:txBody>
              <a:bodyPr>
                <a:normAutofit lnSpcReduction="10000"/>
              </a:bodyPr>
              <a:lstStyle/>
              <a:p>
                <a:r>
                  <a:rPr lang="es-ES" dirty="0"/>
                  <a:t>Si seguimos despreciando la disipación viscosa podemos transformar la ecuación de continuidad y de energía desde:</a:t>
                </a:r>
              </a:p>
              <a:p>
                <a:r>
                  <a:rPr lang="es-CL" b="1" dirty="0">
                    <a:ea typeface="Times New Roman" panose="02020603050405020304" pitchFamily="18" charset="0"/>
                    <a:cs typeface="Times New Roman" panose="02020603050405020304" pitchFamily="18" charset="0"/>
                  </a:rPr>
                  <a:t>Continuidad: </a:t>
                </a:r>
                <a14:m>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ES"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𝒙</m:t>
                        </m:r>
                      </m:den>
                    </m:f>
                  </m:oMath>
                </a14:m>
                <a:r>
                  <a:rPr lang="es-CL"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ES" b="1" i="1">
                            <a:latin typeface="Cambria Math" panose="02040503050406030204" pitchFamily="18" charset="0"/>
                            <a:ea typeface="Times New Roman" panose="02020603050405020304" pitchFamily="18" charset="0"/>
                            <a:cs typeface="Times New Roman" panose="02020603050405020304" pitchFamily="18" charset="0"/>
                          </a:rPr>
                          <m:t>𝒗</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b="1" dirty="0">
                    <a:latin typeface="Times New Roman" panose="02020603050405020304" pitchFamily="18" charset="0"/>
                    <a:ea typeface="Times New Roman" panose="02020603050405020304" pitchFamily="18" charset="0"/>
                    <a:cs typeface="Times New Roman" panose="02020603050405020304" pitchFamily="18" charset="0"/>
                  </a:rPr>
                  <a:t> = 0</a:t>
                </a:r>
              </a:p>
              <a:p>
                <a:r>
                  <a:rPr lang="es-ES" b="1" dirty="0">
                    <a:ea typeface="Times New Roman" panose="02020603050405020304" pitchFamily="18" charset="0"/>
                    <a:cs typeface="Times New Roman" panose="02020603050405020304" pitchFamily="18" charset="0"/>
                  </a:rPr>
                  <a:t>Energía: </a:t>
                </a:r>
                <a14:m>
                  <m:oMath xmlns:m="http://schemas.openxmlformats.org/officeDocument/2006/math">
                    <m:r>
                      <a:rPr lang="es-ES" b="1" i="1">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b="1" i="1">
                        <a:latin typeface="Cambria Math" panose="02040503050406030204" pitchFamily="18" charset="0"/>
                        <a:ea typeface="Times New Roman" panose="02020603050405020304" pitchFamily="18" charset="0"/>
                        <a:cs typeface="Times New Roman" panose="02020603050405020304" pitchFamily="18" charset="0"/>
                      </a:rPr>
                      <m:t>+</m:t>
                    </m:r>
                    <m:r>
                      <a:rPr lang="es-ES" b="1" i="1">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r>
                      <a:rPr lang="es-CL" b="1" i="1">
                        <a:latin typeface="Cambria Math" panose="02040503050406030204" pitchFamily="18" charset="0"/>
                        <a:ea typeface="Times New Roman" panose="02020603050405020304" pitchFamily="18" charset="0"/>
                        <a:cs typeface="Times New Roman" panose="02020603050405020304" pitchFamily="18" charset="0"/>
                      </a:rPr>
                      <m:t>𝜶</m:t>
                    </m:r>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CL" b="1" i="1">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endParaRPr lang="es-CL" dirty="0"/>
              </a:p>
              <a:p>
                <a:r>
                  <a:rPr lang="es-CL" dirty="0"/>
                  <a:t>a:</a:t>
                </a:r>
              </a:p>
              <a:p>
                <a14:m>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sup>
                        </m:sSup>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sup>
                        </m:sSup>
                      </m:den>
                    </m:f>
                  </m:oMath>
                </a14:m>
                <a:r>
                  <a:rPr lang="es-CL"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den>
                    </m:f>
                  </m:oMath>
                </a14:m>
                <a:r>
                  <a:rPr lang="es-CL" b="1" dirty="0">
                    <a:latin typeface="Times New Roman" panose="02020603050405020304" pitchFamily="18" charset="0"/>
                    <a:ea typeface="Times New Roman" panose="02020603050405020304" pitchFamily="18" charset="0"/>
                    <a:cs typeface="Times New Roman" panose="02020603050405020304" pitchFamily="18" charset="0"/>
                  </a:rPr>
                  <a:t> = 0</a:t>
                </a:r>
              </a:p>
              <a:p>
                <a14:m>
                  <m:oMath xmlns:m="http://schemas.openxmlformats.org/officeDocument/2006/math">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den>
                    </m:f>
                    <m:r>
                      <a:rPr lang="es-CL" b="1"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𝜽</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den>
                    </m:f>
                    <m:r>
                      <a:rPr lang="es-CL"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ES" b="1" i="1" smtClean="0">
                            <a:latin typeface="Cambria Math" panose="02040503050406030204" pitchFamily="18" charset="0"/>
                            <a:ea typeface="Times New Roman" panose="02020603050405020304" pitchFamily="18" charset="0"/>
                            <a:cs typeface="Times New Roman" panose="02020603050405020304" pitchFamily="18" charset="0"/>
                          </a:rPr>
                          <m:t>𝑹𝒆𝑷𝒓</m:t>
                        </m:r>
                      </m:den>
                    </m:f>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𝜹</m:t>
                                </m:r>
                              </m:e>
                              <m:sup>
                                <m:r>
                                  <a:rPr lang="es-CL"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𝜽</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r>
                                  <a:rPr lang="es-CL" b="1" i="1">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endParaRPr lang="es-CL" dirty="0"/>
              </a:p>
            </p:txBody>
          </p:sp>
        </mc:Choice>
        <mc:Fallback>
          <p:sp>
            <p:nvSpPr>
              <p:cNvPr id="3" name="Marcador de contenido 2">
                <a:extLst>
                  <a:ext uri="{FF2B5EF4-FFF2-40B4-BE49-F238E27FC236}">
                    <a16:creationId xmlns:a16="http://schemas.microsoft.com/office/drawing/2014/main" id="{F73EFD7D-878E-4BEF-83AB-0D404930D9CF}"/>
                  </a:ext>
                </a:extLst>
              </p:cNvPr>
              <p:cNvSpPr>
                <a:spLocks noGrp="1" noRot="1" noChangeAspect="1" noMove="1" noResize="1" noEditPoints="1" noAdjustHandles="1" noChangeArrowheads="1" noChangeShapeType="1" noTextEdit="1"/>
              </p:cNvSpPr>
              <p:nvPr>
                <p:ph idx="1"/>
              </p:nvPr>
            </p:nvSpPr>
            <p:spPr>
              <a:blipFill>
                <a:blip r:embed="rId2"/>
                <a:stretch>
                  <a:fillRect l="-1043" t="-3081" r="-232"/>
                </a:stretch>
              </a:blipFill>
            </p:spPr>
            <p:txBody>
              <a:bodyPr/>
              <a:lstStyle/>
              <a:p>
                <a:r>
                  <a:rPr lang="es-CL">
                    <a:noFill/>
                  </a:rPr>
                  <a:t> </a:t>
                </a:r>
              </a:p>
            </p:txBody>
          </p:sp>
        </mc:Fallback>
      </mc:AlternateContent>
    </p:spTree>
    <p:extLst>
      <p:ext uri="{BB962C8B-B14F-4D97-AF65-F5344CB8AC3E}">
        <p14:creationId xmlns:p14="http://schemas.microsoft.com/office/powerpoint/2010/main" val="2839196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B978895-91C0-4C7C-8734-71CD2AB2D92A}"/>
                  </a:ext>
                </a:extLst>
              </p:cNvPr>
              <p:cNvSpPr>
                <a:spLocks noGrp="1"/>
              </p:cNvSpPr>
              <p:nvPr>
                <p:ph idx="1"/>
              </p:nvPr>
            </p:nvSpPr>
            <p:spPr/>
            <p:txBody>
              <a:bodyPr/>
              <a:lstStyle/>
              <a:p>
                <a14:m>
                  <m:oMath xmlns:m="http://schemas.openxmlformats.org/officeDocument/2006/math">
                    <m:sSup>
                      <m:sSup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en>
                    </m:f>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en>
                    </m:f>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num>
                      <m:den>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𝑹𝒆𝑷𝒓</m:t>
                        </m:r>
                      </m:den>
                    </m:f>
                    <m:d>
                      <m:d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e>
                              <m:sup>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𝜽</m:t>
                            </m:r>
                          </m:num>
                          <m:den>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endParaRPr lang="es-CL" dirty="0"/>
              </a:p>
              <a:p>
                <a:r>
                  <a:rPr lang="es-CL" dirty="0"/>
                  <a:t>Donde</a:t>
                </a:r>
              </a:p>
              <a:p>
                <a14:m>
                  <m:oMath xmlns:m="http://schemas.openxmlformats.org/officeDocument/2006/math">
                    <m:sSup>
                      <m:sSup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r>
                      <a:rPr lang="es-ES" b="0" i="0"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ES" b="0" i="1" smtClean="0">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s-ES" b="0" i="0" smtClean="0">
                            <a:latin typeface="Cambria Math" panose="02040503050406030204" pitchFamily="18" charset="0"/>
                            <a:ea typeface="Times New Roman" panose="02020603050405020304" pitchFamily="18" charset="0"/>
                            <a:cs typeface="Times New Roman" panose="02020603050405020304" pitchFamily="18" charset="0"/>
                          </a:rPr>
                          <m:t>x</m:t>
                        </m:r>
                      </m:num>
                      <m:den>
                        <m:r>
                          <m:rPr>
                            <m:sty m:val="p"/>
                          </m:rPr>
                          <a:rPr lang="es-ES" b="0" i="0" smtClean="0">
                            <a:latin typeface="Cambria Math" panose="02040503050406030204" pitchFamily="18" charset="0"/>
                            <a:ea typeface="Times New Roman" panose="02020603050405020304" pitchFamily="18" charset="0"/>
                            <a:cs typeface="Times New Roman" panose="02020603050405020304" pitchFamily="18" charset="0"/>
                          </a:rPr>
                          <m:t>L</m:t>
                        </m:r>
                      </m:den>
                    </m:f>
                    <m:r>
                      <a:rPr lang="es-ES" b="0" i="0"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latin typeface="Cambria Math" panose="02040503050406030204" pitchFamily="18" charset="0"/>
                            <a:ea typeface="Times New Roman" panose="02020603050405020304" pitchFamily="18" charset="0"/>
                            <a:cs typeface="Times New Roman" panose="02020603050405020304" pitchFamily="18" charset="0"/>
                          </a:rPr>
                          <m:t>𝒚</m:t>
                        </m:r>
                      </m:num>
                      <m:den>
                        <m:r>
                          <a:rPr lang="es-ES" b="1" i="1" smtClean="0">
                            <a:latin typeface="Cambria Math" panose="02040503050406030204" pitchFamily="18" charset="0"/>
                            <a:ea typeface="Times New Roman" panose="02020603050405020304" pitchFamily="18" charset="0"/>
                            <a:cs typeface="Times New Roman" panose="02020603050405020304" pitchFamily="18" charset="0"/>
                          </a:rPr>
                          <m:t>𝑳</m:t>
                        </m:r>
                      </m:den>
                    </m:f>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latin typeface="Cambria Math" panose="02040503050406030204" pitchFamily="18" charset="0"/>
                            <a:ea typeface="Times New Roman" panose="02020603050405020304" pitchFamily="18" charset="0"/>
                            <a:cs typeface="Times New Roman" panose="02020603050405020304" pitchFamily="18" charset="0"/>
                          </a:rPr>
                          <m:t>𝒖</m:t>
                        </m:r>
                      </m:num>
                      <m:den>
                        <m:sSub>
                          <m:sSubPr>
                            <m:ctrlPr>
                              <a:rPr lang="es-ES" b="1" i="1">
                                <a:latin typeface="Cambria Math" panose="02040503050406030204" pitchFamily="18" charset="0"/>
                                <a:cs typeface="Times New Roman" panose="02020603050405020304" pitchFamily="18" charset="0"/>
                              </a:rPr>
                            </m:ctrlPr>
                          </m:sSubPr>
                          <m:e>
                            <m:r>
                              <a:rPr lang="es-ES" b="1" i="1">
                                <a:latin typeface="Cambria Math" panose="02040503050406030204" pitchFamily="18" charset="0"/>
                                <a:cs typeface="Times New Roman" panose="02020603050405020304" pitchFamily="18" charset="0"/>
                              </a:rPr>
                              <m:t>𝒗</m:t>
                            </m:r>
                          </m:e>
                          <m:sub>
                            <m:r>
                              <a:rPr lang="es-ES" b="1" i="1">
                                <a:latin typeface="Cambria Math" panose="02040503050406030204" pitchFamily="18" charset="0"/>
                                <a:ea typeface="Cambria Math" panose="02040503050406030204" pitchFamily="18" charset="0"/>
                                <a:cs typeface="Times New Roman" panose="02020603050405020304" pitchFamily="18" charset="0"/>
                              </a:rPr>
                              <m:t>∞</m:t>
                            </m:r>
                          </m:sub>
                        </m:sSub>
                      </m:den>
                    </m:f>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latin typeface="Cambria Math" panose="02040503050406030204" pitchFamily="18" charset="0"/>
                            <a:ea typeface="Times New Roman" panose="02020603050405020304" pitchFamily="18" charset="0"/>
                            <a:cs typeface="Times New Roman" panose="02020603050405020304" pitchFamily="18" charset="0"/>
                          </a:rPr>
                          <m:t>𝒗</m:t>
                        </m:r>
                      </m:num>
                      <m:den>
                        <m:sSub>
                          <m:sSubPr>
                            <m:ctrlPr>
                              <a:rPr lang="es-ES" b="1" i="1" smtClean="0">
                                <a:latin typeface="Cambria Math" panose="02040503050406030204" pitchFamily="18" charset="0"/>
                                <a:cs typeface="Times New Roman" panose="02020603050405020304" pitchFamily="18" charset="0"/>
                              </a:rPr>
                            </m:ctrlPr>
                          </m:sSubPr>
                          <m:e>
                            <m:r>
                              <a:rPr lang="es-ES" b="1" i="1" smtClean="0">
                                <a:latin typeface="Cambria Math" panose="02040503050406030204" pitchFamily="18" charset="0"/>
                                <a:cs typeface="Times New Roman" panose="02020603050405020304" pitchFamily="18" charset="0"/>
                              </a:rPr>
                              <m:t>𝒗</m:t>
                            </m:r>
                          </m:e>
                          <m:sub>
                            <m:r>
                              <a:rPr lang="es-ES" b="1" i="1" smtClean="0">
                                <a:latin typeface="Cambria Math" panose="02040503050406030204" pitchFamily="18" charset="0"/>
                                <a:ea typeface="Cambria Math" panose="02040503050406030204" pitchFamily="18" charset="0"/>
                                <a:cs typeface="Times New Roman" panose="02020603050405020304" pitchFamily="18" charset="0"/>
                              </a:rPr>
                              <m:t>∞</m:t>
                            </m:r>
                          </m:sub>
                        </m:sSub>
                      </m:den>
                    </m:f>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𝜽</m:t>
                    </m:r>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smtClean="0">
                            <a:latin typeface="Cambria Math" panose="02040503050406030204" pitchFamily="18" charset="0"/>
                            <a:ea typeface="Times New Roman" panose="02020603050405020304" pitchFamily="18" charset="0"/>
                            <a:cs typeface="Times New Roman" panose="02020603050405020304" pitchFamily="18" charset="0"/>
                          </a:rPr>
                          <m:t>𝑻</m:t>
                        </m:r>
                        <m:r>
                          <a:rPr lang="es-ES" b="1"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b="1" i="1" smtClean="0">
                                <a:latin typeface="Cambria Math" panose="02040503050406030204" pitchFamily="18" charset="0"/>
                                <a:cs typeface="Times New Roman" panose="02020603050405020304" pitchFamily="18" charset="0"/>
                              </a:rPr>
                            </m:ctrlPr>
                          </m:sSubPr>
                          <m:e>
                            <m:r>
                              <a:rPr lang="es-ES" b="1" i="1" smtClean="0">
                                <a:latin typeface="Cambria Math" panose="02040503050406030204" pitchFamily="18" charset="0"/>
                                <a:cs typeface="Times New Roman" panose="02020603050405020304" pitchFamily="18" charset="0"/>
                              </a:rPr>
                              <m:t>𝑻</m:t>
                            </m:r>
                          </m:e>
                          <m:sub>
                            <m:r>
                              <a:rPr lang="es-ES" b="1" i="1" smtClean="0">
                                <a:latin typeface="Cambria Math" panose="02040503050406030204" pitchFamily="18" charset="0"/>
                                <a:cs typeface="Times New Roman" panose="02020603050405020304" pitchFamily="18" charset="0"/>
                              </a:rPr>
                              <m:t>𝒔</m:t>
                            </m:r>
                          </m:sub>
                        </m:sSub>
                      </m:num>
                      <m:den>
                        <m:sSub>
                          <m:sSubPr>
                            <m:ctrlPr>
                              <a:rPr lang="es-ES" b="1" i="1" smtClean="0">
                                <a:latin typeface="Cambria Math" panose="02040503050406030204" pitchFamily="18" charset="0"/>
                                <a:cs typeface="Times New Roman" panose="02020603050405020304" pitchFamily="18" charset="0"/>
                              </a:rPr>
                            </m:ctrlPr>
                          </m:sSubPr>
                          <m:e>
                            <m:r>
                              <a:rPr lang="es-ES" b="1" i="1" smtClean="0">
                                <a:latin typeface="Cambria Math" panose="02040503050406030204" pitchFamily="18" charset="0"/>
                                <a:cs typeface="Times New Roman" panose="02020603050405020304" pitchFamily="18" charset="0"/>
                              </a:rPr>
                              <m:t>𝑻</m:t>
                            </m:r>
                          </m:e>
                          <m:sub>
                            <m:r>
                              <a:rPr lang="es-ES" b="1" i="1" smtClean="0">
                                <a:latin typeface="Cambria Math" panose="02040503050406030204" pitchFamily="18" charset="0"/>
                                <a:ea typeface="Cambria Math" panose="02040503050406030204" pitchFamily="18" charset="0"/>
                                <a:cs typeface="Times New Roman" panose="02020603050405020304" pitchFamily="18" charset="0"/>
                              </a:rPr>
                              <m:t>∞</m:t>
                            </m:r>
                          </m:sub>
                        </m:sSub>
                        <m:r>
                          <a:rPr lang="es-ES" b="1" i="1" smtClean="0">
                            <a:latin typeface="Cambria Math" panose="02040503050406030204" pitchFamily="18" charset="0"/>
                            <a:cs typeface="Times New Roman" panose="02020603050405020304" pitchFamily="18" charset="0"/>
                          </a:rPr>
                          <m:t>−</m:t>
                        </m:r>
                        <m:sSub>
                          <m:sSubPr>
                            <m:ctrlPr>
                              <a:rPr lang="es-ES" b="1" i="1" smtClean="0">
                                <a:latin typeface="Cambria Math" panose="02040503050406030204" pitchFamily="18" charset="0"/>
                                <a:cs typeface="Times New Roman" panose="02020603050405020304" pitchFamily="18" charset="0"/>
                              </a:rPr>
                            </m:ctrlPr>
                          </m:sSubPr>
                          <m:e>
                            <m:r>
                              <a:rPr lang="es-ES" b="1" i="1" smtClean="0">
                                <a:latin typeface="Cambria Math" panose="02040503050406030204" pitchFamily="18" charset="0"/>
                                <a:cs typeface="Times New Roman" panose="02020603050405020304" pitchFamily="18" charset="0"/>
                              </a:rPr>
                              <m:t>𝑻</m:t>
                            </m:r>
                          </m:e>
                          <m:sub>
                            <m:r>
                              <a:rPr lang="es-ES" b="1" i="1" smtClean="0">
                                <a:latin typeface="Cambria Math" panose="02040503050406030204" pitchFamily="18" charset="0"/>
                                <a:cs typeface="Times New Roman" panose="02020603050405020304" pitchFamily="18" charset="0"/>
                              </a:rPr>
                              <m:t>𝒔</m:t>
                            </m:r>
                          </m:sub>
                        </m:sSub>
                      </m:den>
                    </m:f>
                  </m:oMath>
                </a14:m>
                <a:endParaRPr lang="es-CL" dirty="0"/>
              </a:p>
              <a:p>
                <a:r>
                  <a:rPr lang="es-CL" dirty="0"/>
                  <a:t>Y las condiciones de borde:</a:t>
                </a:r>
              </a:p>
              <a:p>
                <a14:m>
                  <m:oMath xmlns:m="http://schemas.openxmlformats.org/officeDocument/2006/math">
                    <m:sSup>
                      <m:sSup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e>
                    </m:d>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oMath>
                </a14:m>
                <a:r>
                  <a:rPr lang="es-CL" dirty="0"/>
                  <a:t>, </a:t>
                </a:r>
                <a14:m>
                  <m:oMath xmlns:m="http://schemas.openxmlformats.org/officeDocument/2006/math">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e>
                    </m:d>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oMath>
                </a14:m>
                <a:r>
                  <a:rPr lang="es-CL" dirty="0"/>
                  <a:t>, </a:t>
                </a:r>
                <a14:m>
                  <m:oMath xmlns:m="http://schemas.openxmlformats.org/officeDocument/2006/math">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e>
                    </m:d>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oMath>
                </a14:m>
                <a:r>
                  <a:rPr lang="es-CL" dirty="0"/>
                  <a:t>, </a:t>
                </a:r>
                <a14:m>
                  <m:oMath xmlns:m="http://schemas.openxmlformats.org/officeDocument/2006/math">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e>
                    </m:d>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oMath>
                </a14:m>
                <a:endParaRPr lang="es-CL" dirty="0"/>
              </a:p>
              <a:p>
                <a14:m>
                  <m:oMath xmlns:m="http://schemas.openxmlformats.org/officeDocument/2006/math">
                    <m:sSup>
                      <m:sSup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e>
                    </m:d>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oMath>
                </a14:m>
                <a:r>
                  <a:rPr lang="es-CL" dirty="0"/>
                  <a:t>, </a:t>
                </a:r>
                <a14:m>
                  <m:oMath xmlns:m="http://schemas.openxmlformats.org/officeDocument/2006/math">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e>
                    </m:d>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smtClean="0">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𝟎</m:t>
                    </m:r>
                  </m:oMath>
                </a14:m>
                <a:r>
                  <a:rPr lang="es-CL" dirty="0"/>
                  <a:t>,</a:t>
                </a:r>
                <a14:m>
                  <m:oMath xmlns:m="http://schemas.openxmlformats.org/officeDocument/2006/math">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e>
                          <m: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e>
                    </m:d>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m:t>
                    </m:r>
                  </m:oMath>
                </a14:m>
                <a:endParaRPr lang="es-CL" dirty="0"/>
              </a:p>
            </p:txBody>
          </p:sp>
        </mc:Choice>
        <mc:Fallback xmlns="">
          <p:sp>
            <p:nvSpPr>
              <p:cNvPr id="3" name="Marcador de contenido 2">
                <a:extLst>
                  <a:ext uri="{FF2B5EF4-FFF2-40B4-BE49-F238E27FC236}">
                    <a16:creationId xmlns:a16="http://schemas.microsoft.com/office/drawing/2014/main" id="{CB978895-91C0-4C7C-8734-71CD2AB2D92A}"/>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s-CL">
                    <a:noFill/>
                  </a:rPr>
                  <a:t> </a:t>
                </a:r>
              </a:p>
            </p:txBody>
          </p:sp>
        </mc:Fallback>
      </mc:AlternateContent>
    </p:spTree>
    <p:extLst>
      <p:ext uri="{BB962C8B-B14F-4D97-AF65-F5344CB8AC3E}">
        <p14:creationId xmlns:p14="http://schemas.microsoft.com/office/powerpoint/2010/main" val="4032213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48C7-447D-4033-9E1A-FBE8C14E36BB}"/>
              </a:ext>
            </a:extLst>
          </p:cNvPr>
          <p:cNvSpPr>
            <a:spLocks noGrp="1"/>
          </p:cNvSpPr>
          <p:nvPr>
            <p:ph type="title"/>
          </p:nvPr>
        </p:nvSpPr>
        <p:spPr/>
        <p:txBody>
          <a:bodyPr/>
          <a:lstStyle/>
          <a:p>
            <a:r>
              <a:rPr lang="es-ES" dirty="0"/>
              <a:t>Ventajas</a:t>
            </a:r>
            <a:endParaRPr lang="es-CL" dirty="0"/>
          </a:p>
        </p:txBody>
      </p:sp>
      <p:sp>
        <p:nvSpPr>
          <p:cNvPr id="3" name="Marcador de contenido 2">
            <a:extLst>
              <a:ext uri="{FF2B5EF4-FFF2-40B4-BE49-F238E27FC236}">
                <a16:creationId xmlns:a16="http://schemas.microsoft.com/office/drawing/2014/main" id="{4F78DCC3-37E8-4BCA-A48A-6A910F4B0B9D}"/>
              </a:ext>
            </a:extLst>
          </p:cNvPr>
          <p:cNvSpPr>
            <a:spLocks noGrp="1"/>
          </p:cNvSpPr>
          <p:nvPr>
            <p:ph idx="1"/>
          </p:nvPr>
        </p:nvSpPr>
        <p:spPr/>
        <p:txBody>
          <a:bodyPr/>
          <a:lstStyle/>
          <a:p>
            <a:r>
              <a:rPr lang="es-ES" dirty="0"/>
              <a:t>Resolución</a:t>
            </a:r>
          </a:p>
          <a:p>
            <a:r>
              <a:rPr lang="es-ES" dirty="0"/>
              <a:t>Aplicabilidad de las soluciones</a:t>
            </a:r>
          </a:p>
          <a:p>
            <a:r>
              <a:rPr lang="es-ES" dirty="0"/>
              <a:t>Diseño</a:t>
            </a:r>
            <a:endParaRPr lang="es-CL" dirty="0"/>
          </a:p>
        </p:txBody>
      </p:sp>
    </p:spTree>
    <p:extLst>
      <p:ext uri="{BB962C8B-B14F-4D97-AF65-F5344CB8AC3E}">
        <p14:creationId xmlns:p14="http://schemas.microsoft.com/office/powerpoint/2010/main" val="1991823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6069" y="271020"/>
            <a:ext cx="9903853" cy="6522748"/>
          </a:xfrm>
          <a:prstGeom prst="rect">
            <a:avLst/>
          </a:prstGeom>
        </p:spPr>
        <p:txBody>
          <a:bodyPr wrap="square">
            <a:spAutoFit/>
          </a:bodyPr>
          <a:lstStyle/>
          <a:p>
            <a:pPr algn="just">
              <a:lnSpc>
                <a:spcPct val="107000"/>
              </a:lnSpc>
            </a:pPr>
            <a:r>
              <a:rPr lang="es-CL" sz="3600"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CONVECCIÓN  FORZADA</a:t>
            </a:r>
            <a:endParaRPr lang="es-CL" sz="36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mj-lt"/>
              <a:buAutoNum type="alphaLcParenR"/>
            </a:pPr>
            <a:r>
              <a:rPr lang="es-CL" sz="2800" b="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Interior de ductos</a:t>
            </a:r>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678815" indent="-408305" algn="just">
              <a:lnSpc>
                <a:spcPct val="107000"/>
              </a:lnSpc>
            </a:pPr>
            <a:r>
              <a:rPr lang="es-CL" b="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La transferencia de calor desde o hacia el interior de tubos es importante en ingeniería por su gran cantidad de aplicaciones industriales. Se pueden tener dos casos: flujo laminar y flujo turbulento.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678815" indent="-408305"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400" b="1" i="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a.1) Flujo Laminar</a:t>
            </a:r>
            <a:endParaRPr lang="es-CL" sz="2400" u="sng"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678815" indent="-408305" algn="just">
              <a:lnSpc>
                <a:spcPct val="107000"/>
              </a:lnSpc>
            </a:pPr>
            <a:r>
              <a:rPr lang="es-CL" sz="2000"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270510" indent="-27051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La solución analítica a esta condición supone las siguientes consideraciones: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678815"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El perfil de velocidad es parabólico y completamente desarrollado al entrar en la zona de intercambio de calor.</a:t>
            </a:r>
            <a:endParaRPr lang="es-CL" sz="2000" dirty="0">
              <a:latin typeface="Calibri" panose="020F0502020204030204" pitchFamily="34" charset="0"/>
              <a:ea typeface="Times New Roman" panose="02020603050405020304" pitchFamily="18" charset="0"/>
              <a:cs typeface="Times New Roman" panose="02020603050405020304" pitchFamily="18" charset="0"/>
            </a:endParaRPr>
          </a:p>
          <a:p>
            <a:pPr marL="270510" indent="-9017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La temperatura de la superficie de transferencia de calor es constante e igual a To.</a:t>
            </a:r>
            <a:endParaRPr lang="es-CL" sz="2000" dirty="0">
              <a:latin typeface="Calibri" panose="020F0502020204030204" pitchFamily="34" charset="0"/>
              <a:ea typeface="Times New Roman" panose="02020603050405020304" pitchFamily="18" charset="0"/>
              <a:cs typeface="Times New Roman" panose="02020603050405020304" pitchFamily="18" charset="0"/>
            </a:endParaRPr>
          </a:p>
          <a:p>
            <a:pPr marL="270510" indent="-9017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Todas las propiedades del fluido son constantes.</a:t>
            </a:r>
            <a:endParaRPr lang="es-CL" sz="20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270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rcRect/>
          <a:stretch>
            <a:fillRect/>
          </a:stretch>
        </p:blipFill>
        <p:spPr bwMode="auto">
          <a:xfrm>
            <a:off x="2575776" y="386368"/>
            <a:ext cx="5837952" cy="2580009"/>
          </a:xfrm>
          <a:prstGeom prst="rect">
            <a:avLst/>
          </a:prstGeom>
          <a:noFill/>
          <a:ln>
            <a:noFill/>
          </a:ln>
        </p:spPr>
      </p:pic>
      <p:sp>
        <p:nvSpPr>
          <p:cNvPr id="3" name="Rectángulo 2"/>
          <p:cNvSpPr/>
          <p:nvPr/>
        </p:nvSpPr>
        <p:spPr>
          <a:xfrm>
            <a:off x="2494538" y="2966376"/>
            <a:ext cx="6308137" cy="374077"/>
          </a:xfrm>
          <a:prstGeom prst="rect">
            <a:avLst/>
          </a:prstGeom>
        </p:spPr>
        <p:txBody>
          <a:bodyPr wrap="none">
            <a:spAutoFit/>
          </a:bodyPr>
          <a:lstStyle/>
          <a:p>
            <a:pPr algn="ctr">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Condiciones de borde en flujo laminar en el interior de un ducto</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Rectángulo 3"/>
              <p:cNvSpPr/>
              <p:nvPr/>
            </p:nvSpPr>
            <p:spPr>
              <a:xfrm>
                <a:off x="914399" y="3530230"/>
                <a:ext cx="9775065" cy="2851102"/>
              </a:xfrm>
              <a:prstGeom prst="rect">
                <a:avLst/>
              </a:prstGeom>
            </p:spPr>
            <p:txBody>
              <a:bodyPr wrap="square">
                <a:spAutoFit/>
              </a:bodyPr>
              <a:lstStyle/>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De mecánica de fluidos se tiene para  el perfil de velocidad (ducto circular) que la velocidad local  vale:</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sSub>
                      <m:sSubPr>
                        <m:ctrlPr>
                          <a:rPr lang="es-CL" b="1" i="1">
                            <a:latin typeface="Cambria Math" panose="02040503050406030204" pitchFamily="18" charset="0"/>
                            <a:ea typeface="Calibri" panose="020F0502020204030204" pitchFamily="34" charset="0"/>
                            <a:cs typeface="Times New Roman" panose="02020603050405020304" pitchFamily="18" charset="0"/>
                          </a:rPr>
                        </m:ctrlPr>
                      </m:sSubPr>
                      <m:e>
                        <m:r>
                          <a:rPr lang="es-CL" b="1" i="1">
                            <a:latin typeface="Cambria Math" panose="02040503050406030204" pitchFamily="18" charset="0"/>
                            <a:ea typeface="Calibri" panose="020F0502020204030204" pitchFamily="34" charset="0"/>
                            <a:cs typeface="Times New Roman" panose="02020603050405020304" pitchFamily="18" charset="0"/>
                          </a:rPr>
                          <m:t>𝒗</m:t>
                        </m:r>
                      </m:e>
                      <m:sub>
                        <m:r>
                          <a:rPr lang="es-CL" b="1" i="1">
                            <a:latin typeface="Cambria Math" panose="02040503050406030204" pitchFamily="18" charset="0"/>
                            <a:ea typeface="Calibri" panose="020F0502020204030204" pitchFamily="34" charset="0"/>
                            <a:cs typeface="Times New Roman" panose="02020603050405020304" pitchFamily="18" charset="0"/>
                          </a:rPr>
                          <m:t>𝒙</m:t>
                        </m:r>
                      </m:sub>
                    </m:sSub>
                    <m:r>
                      <a:rPr lang="es-ES" b="1" i="1">
                        <a:latin typeface="Cambria Math" panose="02040503050406030204" pitchFamily="18" charset="0"/>
                        <a:ea typeface="Calibri" panose="020F0502020204030204" pitchFamily="34" charset="0"/>
                        <a:cs typeface="Times New Roman" panose="02020603050405020304" pitchFamily="18" charset="0"/>
                      </a:rPr>
                      <m:t>=</m:t>
                    </m:r>
                    <m:r>
                      <a:rPr lang="es-ES" b="1" i="1">
                        <a:latin typeface="Cambria Math" panose="02040503050406030204" pitchFamily="18" charset="0"/>
                        <a:ea typeface="Calibri" panose="020F0502020204030204" pitchFamily="34" charset="0"/>
                        <a:cs typeface="Times New Roman" panose="02020603050405020304" pitchFamily="18" charset="0"/>
                      </a:rPr>
                      <m:t>𝒖</m:t>
                    </m:r>
                    <m:r>
                      <a:rPr lang="es-CL" b="1" i="1">
                        <a:latin typeface="Cambria Math" panose="02040503050406030204" pitchFamily="18" charset="0"/>
                        <a:ea typeface="Calibri" panose="020F0502020204030204" pitchFamily="34" charset="0"/>
                        <a:cs typeface="Times New Roman" panose="02020603050405020304" pitchFamily="18" charset="0"/>
                      </a:rPr>
                      <m:t>=</m:t>
                    </m:r>
                    <m:r>
                      <a:rPr lang="es-CL" b="1" i="1">
                        <a:latin typeface="Cambria Math" panose="02040503050406030204" pitchFamily="18" charset="0"/>
                        <a:ea typeface="Calibri" panose="020F0502020204030204" pitchFamily="34" charset="0"/>
                        <a:cs typeface="Times New Roman" panose="02020603050405020304" pitchFamily="18" charset="0"/>
                      </a:rPr>
                      <m:t>𝟐</m:t>
                    </m:r>
                    <m:acc>
                      <m:accPr>
                        <m:chr m:val="̅"/>
                        <m:ctrlPr>
                          <a:rPr lang="es-CL" b="1" i="1">
                            <a:latin typeface="Cambria Math" panose="02040503050406030204" pitchFamily="18" charset="0"/>
                            <a:ea typeface="Calibri" panose="020F0502020204030204" pitchFamily="34" charset="0"/>
                            <a:cs typeface="Times New Roman" panose="02020603050405020304" pitchFamily="18" charset="0"/>
                          </a:rPr>
                        </m:ctrlPr>
                      </m:accPr>
                      <m:e>
                        <m:r>
                          <a:rPr lang="es-CL" b="1" i="1">
                            <a:latin typeface="Cambria Math" panose="02040503050406030204" pitchFamily="18" charset="0"/>
                            <a:ea typeface="Calibri" panose="020F0502020204030204" pitchFamily="34" charset="0"/>
                            <a:cs typeface="Times New Roman" panose="02020603050405020304" pitchFamily="18" charset="0"/>
                          </a:rPr>
                          <m:t>𝒗</m:t>
                        </m:r>
                      </m:e>
                    </m:acc>
                    <m:d>
                      <m:dPr>
                        <m:begChr m:val="["/>
                        <m:endChr m:val="]"/>
                        <m:ctrlPr>
                          <a:rPr lang="es-CL" b="1" i="1">
                            <a:latin typeface="Cambria Math" panose="02040503050406030204" pitchFamily="18" charset="0"/>
                            <a:ea typeface="Calibri" panose="020F0502020204030204" pitchFamily="34" charset="0"/>
                            <a:cs typeface="Times New Roman" panose="02020603050405020304" pitchFamily="18" charset="0"/>
                          </a:rPr>
                        </m:ctrlPr>
                      </m:dPr>
                      <m:e>
                        <m:r>
                          <a:rPr lang="es-CL" b="1" i="1">
                            <a:latin typeface="Cambria Math" panose="02040503050406030204" pitchFamily="18" charset="0"/>
                            <a:ea typeface="Calibri" panose="020F0502020204030204" pitchFamily="34" charset="0"/>
                            <a:cs typeface="Times New Roman" panose="02020603050405020304" pitchFamily="18" charset="0"/>
                          </a:rPr>
                          <m:t>𝟏</m:t>
                        </m:r>
                        <m:r>
                          <a:rPr lang="es-CL"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b="1" i="1">
                                        <a:latin typeface="Cambria Math" panose="02040503050406030204" pitchFamily="18" charset="0"/>
                                        <a:ea typeface="Calibri" panose="020F0502020204030204" pitchFamily="34" charset="0"/>
                                        <a:cs typeface="Times New Roman" panose="02020603050405020304" pitchFamily="18" charset="0"/>
                                      </a:rPr>
                                    </m:ctrlPr>
                                  </m:fPr>
                                  <m:num>
                                    <m:r>
                                      <a:rPr lang="es-CL" b="1" i="1">
                                        <a:latin typeface="Cambria Math" panose="02040503050406030204" pitchFamily="18" charset="0"/>
                                        <a:ea typeface="Calibri" panose="020F0502020204030204" pitchFamily="34" charset="0"/>
                                        <a:cs typeface="Times New Roman" panose="02020603050405020304" pitchFamily="18" charset="0"/>
                                      </a:rPr>
                                      <m:t>𝒓</m:t>
                                    </m:r>
                                  </m:num>
                                  <m:den>
                                    <m:r>
                                      <a:rPr lang="es-CL" b="1" i="1">
                                        <a:latin typeface="Cambria Math" panose="02040503050406030204" pitchFamily="18" charset="0"/>
                                        <a:ea typeface="Calibri" panose="020F0502020204030204" pitchFamily="34" charset="0"/>
                                        <a:cs typeface="Times New Roman" panose="02020603050405020304" pitchFamily="18" charset="0"/>
                                      </a:rPr>
                                      <m:t>𝑹</m:t>
                                    </m:r>
                                  </m:den>
                                </m:f>
                              </m:e>
                            </m:d>
                          </m:e>
                          <m:sup>
                            <m:r>
                              <a:rPr lang="es-CL" b="1" i="1">
                                <a:latin typeface="Cambria Math" panose="02040503050406030204" pitchFamily="18" charset="0"/>
                                <a:ea typeface="Calibri" panose="020F0502020204030204" pitchFamily="34" charset="0"/>
                                <a:cs typeface="Times New Roman" panose="02020603050405020304" pitchFamily="18" charset="0"/>
                              </a:rPr>
                              <m:t>𝟐</m:t>
                            </m:r>
                          </m:sup>
                        </m:sSup>
                      </m:e>
                    </m:d>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pP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 forma equivalente de la ecuación de energía en coordenadas cilíndricas, será por consiguiente:</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b="1" i="1">
                        <a:latin typeface="Cambria Math" panose="02040503050406030204" pitchFamily="18" charset="0"/>
                        <a:ea typeface="Calibri" panose="020F0502020204030204" pitchFamily="34" charset="0"/>
                        <a:cs typeface="Times New Roman" panose="02020603050405020304" pitchFamily="18" charset="0"/>
                      </a:rPr>
                      <m:t>𝒖</m:t>
                    </m:r>
                    <m:f>
                      <m:fPr>
                        <m:ctrlPr>
                          <a:rPr lang="es-CL" b="1" i="1">
                            <a:latin typeface="Cambria Math" panose="02040503050406030204" pitchFamily="18" charset="0"/>
                            <a:ea typeface="Calibri" panose="020F0502020204030204" pitchFamily="34" charset="0"/>
                            <a:cs typeface="Times New Roman" panose="02020603050405020304" pitchFamily="18" charset="0"/>
                          </a:rPr>
                        </m:ctrlPr>
                      </m:fPr>
                      <m:num>
                        <m:r>
                          <a:rPr lang="es-CL" b="1" i="1">
                            <a:latin typeface="Cambria Math" panose="02040503050406030204" pitchFamily="18" charset="0"/>
                            <a:ea typeface="Calibri" panose="020F0502020204030204" pitchFamily="34" charset="0"/>
                            <a:cs typeface="Times New Roman" panose="02020603050405020304" pitchFamily="18" charset="0"/>
                          </a:rPr>
                          <m:t>𝜹</m:t>
                        </m:r>
                        <m:r>
                          <a:rPr lang="es-CL" b="1" i="1">
                            <a:latin typeface="Cambria Math" panose="02040503050406030204" pitchFamily="18" charset="0"/>
                            <a:ea typeface="Calibri" panose="020F0502020204030204" pitchFamily="34" charset="0"/>
                            <a:cs typeface="Times New Roman" panose="02020603050405020304" pitchFamily="18" charset="0"/>
                          </a:rPr>
                          <m:t>𝑻</m:t>
                        </m:r>
                      </m:num>
                      <m:den>
                        <m:r>
                          <a:rPr lang="es-CL" b="1" i="1">
                            <a:latin typeface="Cambria Math" panose="02040503050406030204" pitchFamily="18" charset="0"/>
                            <a:ea typeface="Calibri" panose="020F0502020204030204" pitchFamily="34" charset="0"/>
                            <a:cs typeface="Times New Roman" panose="02020603050405020304" pitchFamily="18" charset="0"/>
                          </a:rPr>
                          <m:t>𝜹</m:t>
                        </m:r>
                        <m:r>
                          <a:rPr lang="es-CL" b="1" i="1">
                            <a:latin typeface="Cambria Math" panose="02040503050406030204" pitchFamily="18" charset="0"/>
                            <a:ea typeface="Calibri" panose="020F0502020204030204" pitchFamily="34" charset="0"/>
                            <a:cs typeface="Times New Roman" panose="02020603050405020304" pitchFamily="18" charset="0"/>
                          </a:rPr>
                          <m:t>𝒙</m:t>
                        </m:r>
                      </m:den>
                    </m:f>
                    <m:r>
                      <a:rPr lang="es-CL" b="1" i="1">
                        <a:latin typeface="Cambria Math" panose="02040503050406030204" pitchFamily="18" charset="0"/>
                        <a:ea typeface="Calibri" panose="020F0502020204030204" pitchFamily="34" charset="0"/>
                        <a:cs typeface="Times New Roman" panose="02020603050405020304" pitchFamily="18" charset="0"/>
                      </a:rPr>
                      <m:t>= </m:t>
                    </m:r>
                    <m:r>
                      <a:rPr lang="es-CL" b="1" i="1">
                        <a:latin typeface="Cambria Math" panose="02040503050406030204" pitchFamily="18" charset="0"/>
                        <a:ea typeface="Calibri" panose="020F0502020204030204" pitchFamily="34" charset="0"/>
                        <a:cs typeface="Times New Roman" panose="02020603050405020304" pitchFamily="18" charset="0"/>
                      </a:rPr>
                      <m:t>𝜶</m:t>
                    </m:r>
                    <m:d>
                      <m:dPr>
                        <m:begChr m:val="["/>
                        <m:endChr m:val="]"/>
                        <m:ctrlPr>
                          <a:rPr lang="es-CL"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b="1" i="1">
                                <a:latin typeface="Cambria Math" panose="02040503050406030204" pitchFamily="18" charset="0"/>
                                <a:ea typeface="Calibri" panose="020F0502020204030204" pitchFamily="34" charset="0"/>
                                <a:cs typeface="Times New Roman" panose="02020603050405020304" pitchFamily="18" charset="0"/>
                              </a:rPr>
                            </m:ctrlPr>
                          </m:fPr>
                          <m:num>
                            <m:r>
                              <a:rPr lang="es-CL" b="1" i="1">
                                <a:latin typeface="Cambria Math" panose="02040503050406030204" pitchFamily="18" charset="0"/>
                                <a:ea typeface="Calibri" panose="020F0502020204030204" pitchFamily="34" charset="0"/>
                                <a:cs typeface="Times New Roman" panose="02020603050405020304" pitchFamily="18" charset="0"/>
                              </a:rPr>
                              <m:t>𝟏</m:t>
                            </m:r>
                          </m:num>
                          <m:den>
                            <m:r>
                              <a:rPr lang="es-CL" b="1" i="1">
                                <a:latin typeface="Cambria Math" panose="02040503050406030204" pitchFamily="18" charset="0"/>
                                <a:ea typeface="Calibri" panose="020F0502020204030204" pitchFamily="34" charset="0"/>
                                <a:cs typeface="Times New Roman" panose="02020603050405020304" pitchFamily="18" charset="0"/>
                              </a:rPr>
                              <m:t>𝒓</m:t>
                            </m:r>
                          </m:den>
                        </m:f>
                        <m:r>
                          <a:rPr lang="es-CL" b="1" i="1">
                            <a:latin typeface="Cambria Math" panose="02040503050406030204" pitchFamily="18" charset="0"/>
                            <a:ea typeface="Calibri" panose="020F0502020204030204" pitchFamily="34" charset="0"/>
                            <a:cs typeface="Times New Roman" panose="02020603050405020304" pitchFamily="18" charset="0"/>
                          </a:rPr>
                          <m:t>∙ </m:t>
                        </m:r>
                        <m:f>
                          <m:fPr>
                            <m:ctrlPr>
                              <a:rPr lang="es-CL" b="1" i="1">
                                <a:latin typeface="Cambria Math" panose="02040503050406030204" pitchFamily="18" charset="0"/>
                                <a:ea typeface="Calibri" panose="020F0502020204030204" pitchFamily="34" charset="0"/>
                                <a:cs typeface="Times New Roman" panose="02020603050405020304" pitchFamily="18" charset="0"/>
                              </a:rPr>
                            </m:ctrlPr>
                          </m:fPr>
                          <m:num>
                            <m:r>
                              <a:rPr lang="es-CL" b="1" i="1">
                                <a:latin typeface="Cambria Math" panose="02040503050406030204" pitchFamily="18" charset="0"/>
                                <a:ea typeface="Calibri" panose="020F0502020204030204" pitchFamily="34" charset="0"/>
                                <a:cs typeface="Times New Roman" panose="02020603050405020304" pitchFamily="18" charset="0"/>
                              </a:rPr>
                              <m:t>𝜹</m:t>
                            </m:r>
                          </m:num>
                          <m:den>
                            <m:r>
                              <a:rPr lang="es-CL" b="1" i="1">
                                <a:latin typeface="Cambria Math" panose="02040503050406030204" pitchFamily="18" charset="0"/>
                                <a:ea typeface="Calibri" panose="020F0502020204030204" pitchFamily="34" charset="0"/>
                                <a:cs typeface="Times New Roman" panose="02020603050405020304" pitchFamily="18" charset="0"/>
                              </a:rPr>
                              <m:t>𝜹</m:t>
                            </m:r>
                            <m:r>
                              <a:rPr lang="es-CL" b="1" i="1">
                                <a:latin typeface="Cambria Math" panose="02040503050406030204" pitchFamily="18" charset="0"/>
                                <a:ea typeface="Calibri" panose="020F0502020204030204" pitchFamily="34" charset="0"/>
                                <a:cs typeface="Times New Roman" panose="02020603050405020304" pitchFamily="18" charset="0"/>
                              </a:rPr>
                              <m:t>𝒓</m:t>
                            </m:r>
                          </m:den>
                        </m:f>
                        <m:d>
                          <m:dPr>
                            <m:ctrlPr>
                              <a:rPr lang="es-CL" b="1" i="1">
                                <a:latin typeface="Cambria Math" panose="02040503050406030204" pitchFamily="18" charset="0"/>
                                <a:ea typeface="Calibri" panose="020F0502020204030204" pitchFamily="34" charset="0"/>
                                <a:cs typeface="Times New Roman" panose="02020603050405020304" pitchFamily="18" charset="0"/>
                              </a:rPr>
                            </m:ctrlPr>
                          </m:dPr>
                          <m:e>
                            <m:r>
                              <a:rPr lang="es-CL" b="1" i="1">
                                <a:latin typeface="Cambria Math" panose="02040503050406030204" pitchFamily="18" charset="0"/>
                                <a:ea typeface="Calibri" panose="020F0502020204030204" pitchFamily="34" charset="0"/>
                                <a:cs typeface="Times New Roman" panose="02020603050405020304" pitchFamily="18" charset="0"/>
                              </a:rPr>
                              <m:t>𝒓</m:t>
                            </m:r>
                            <m:f>
                              <m:fPr>
                                <m:ctrlPr>
                                  <a:rPr lang="es-CL" b="1" i="1">
                                    <a:latin typeface="Cambria Math" panose="02040503050406030204" pitchFamily="18" charset="0"/>
                                    <a:ea typeface="Calibri" panose="020F0502020204030204" pitchFamily="34" charset="0"/>
                                    <a:cs typeface="Times New Roman" panose="02020603050405020304" pitchFamily="18" charset="0"/>
                                  </a:rPr>
                                </m:ctrlPr>
                              </m:fPr>
                              <m:num>
                                <m:r>
                                  <a:rPr lang="es-CL" b="1" i="1">
                                    <a:latin typeface="Cambria Math" panose="02040503050406030204" pitchFamily="18" charset="0"/>
                                    <a:ea typeface="Calibri" panose="020F0502020204030204" pitchFamily="34" charset="0"/>
                                    <a:cs typeface="Times New Roman" panose="02020603050405020304" pitchFamily="18" charset="0"/>
                                  </a:rPr>
                                  <m:t>𝜹</m:t>
                                </m:r>
                                <m:r>
                                  <a:rPr lang="es-CL" b="1" i="1">
                                    <a:latin typeface="Cambria Math" panose="02040503050406030204" pitchFamily="18" charset="0"/>
                                    <a:ea typeface="Calibri" panose="020F0502020204030204" pitchFamily="34" charset="0"/>
                                    <a:cs typeface="Times New Roman" panose="02020603050405020304" pitchFamily="18" charset="0"/>
                                  </a:rPr>
                                  <m:t>𝑻</m:t>
                                </m:r>
                              </m:num>
                              <m:den>
                                <m:r>
                                  <a:rPr lang="es-CL" b="1" i="1">
                                    <a:latin typeface="Cambria Math" panose="02040503050406030204" pitchFamily="18" charset="0"/>
                                    <a:ea typeface="Calibri" panose="020F0502020204030204" pitchFamily="34" charset="0"/>
                                    <a:cs typeface="Times New Roman" panose="02020603050405020304" pitchFamily="18" charset="0"/>
                                  </a:rPr>
                                  <m:t>𝜹</m:t>
                                </m:r>
                                <m:r>
                                  <a:rPr lang="es-CL" b="1" i="1">
                                    <a:latin typeface="Cambria Math" panose="02040503050406030204" pitchFamily="18" charset="0"/>
                                    <a:ea typeface="Calibri" panose="020F0502020204030204" pitchFamily="34" charset="0"/>
                                    <a:cs typeface="Times New Roman" panose="02020603050405020304" pitchFamily="18" charset="0"/>
                                  </a:rPr>
                                  <m:t>𝒓</m:t>
                                </m:r>
                              </m:den>
                            </m:f>
                          </m:e>
                        </m:d>
                      </m:e>
                    </m:d>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o bien: </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914399" y="3530230"/>
                <a:ext cx="9775065" cy="2851102"/>
              </a:xfrm>
              <a:prstGeom prst="rect">
                <a:avLst/>
              </a:prstGeom>
              <a:blipFill>
                <a:blip r:embed="rId3"/>
                <a:stretch>
                  <a:fillRect l="-499" t="-1068"/>
                </a:stretch>
              </a:blipFill>
            </p:spPr>
            <p:txBody>
              <a:bodyPr/>
              <a:lstStyle/>
              <a:p>
                <a:r>
                  <a:rPr lang="es-CL">
                    <a:noFill/>
                  </a:rPr>
                  <a:t> </a:t>
                </a:r>
              </a:p>
            </p:txBody>
          </p:sp>
        </mc:Fallback>
      </mc:AlternateContent>
    </p:spTree>
    <p:extLst>
      <p:ext uri="{BB962C8B-B14F-4D97-AF65-F5344CB8AC3E}">
        <p14:creationId xmlns:p14="http://schemas.microsoft.com/office/powerpoint/2010/main" val="1794871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30311" y="308333"/>
                <a:ext cx="9813701" cy="6131166"/>
              </a:xfrm>
              <a:prstGeom prst="rect">
                <a:avLst/>
              </a:prstGeom>
            </p:spPr>
            <p:txBody>
              <a:bodyPr wrap="square">
                <a:spAutoFit/>
              </a:bodyPr>
              <a:lstStyle/>
              <a:p>
                <a:pPr algn="just">
                  <a:lnSpc>
                    <a:spcPct val="107000"/>
                  </a:lnSpc>
                </a:pPr>
                <a14:m>
                  <m:oMath xmlns:m="http://schemas.openxmlformats.org/officeDocument/2006/math">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acc>
                      <m:accPr>
                        <m:chr m:val="̅"/>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𝒗</m:t>
                        </m:r>
                      </m:e>
                    </m:acc>
                    <m:d>
                      <m:dPr>
                        <m:begChr m:val="["/>
                        <m:endChr m:val="]"/>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num>
                                  <m:den>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m:t>
                                    </m:r>
                                  </m:den>
                                </m:f>
                              </m:e>
                            </m:d>
                          </m:e>
                          <m:sup>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sup>
                        </m:sSup>
                      </m:e>
                    </m:d>
                  </m:oMath>
                </a14:m>
                <a:r>
                  <a:rPr lang="es-CL" sz="20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𝜶</m:t>
                    </m:r>
                    <m:d>
                      <m:dPr>
                        <m:begChr m:val="["/>
                        <m:endChr m:val="]"/>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num>
                          <m:den>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den>
                        </m:f>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num>
                          <m:den>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den>
                        </m:f>
                        <m:d>
                          <m:d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f>
                              <m:f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𝑻</m:t>
                                </m:r>
                              </m:num>
                              <m:den>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𝜹</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den>
                            </m:f>
                          </m:e>
                        </m:d>
                      </m:e>
                    </m:d>
                  </m:oMath>
                </a14:m>
                <a:r>
                  <a:rPr lang="es-CL"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Ecuación que tiene las siguientes condiciones de borde: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 =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Ti</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      x = 0      ,    0 </a:t>
                </a:r>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𝑟</m:t>
                    </m:r>
                    <m:r>
                      <a:rPr lang="en-US" sz="2000" i="1">
                        <a:latin typeface="Cambria Math" panose="02040503050406030204" pitchFamily="18" charset="0"/>
                        <a:ea typeface="Times New Roman" panose="02020603050405020304" pitchFamily="18" charset="0"/>
                        <a:cs typeface="Times New Roman" panose="02020603050405020304" pitchFamily="18" charset="0"/>
                      </a:rPr>
                      <m:t> ≤</m:t>
                    </m:r>
                    <m:r>
                      <a:rPr lang="es-CL" sz="2000" i="1">
                        <a:latin typeface="Cambria Math" panose="02040503050406030204" pitchFamily="18" charset="0"/>
                        <a:ea typeface="Times New Roman" panose="02020603050405020304" pitchFamily="18" charset="0"/>
                        <a:cs typeface="Times New Roman" panose="02020603050405020304" pitchFamily="18" charset="0"/>
                      </a:rPr>
                      <m:t>𝑅</m:t>
                    </m:r>
                  </m:oMath>
                </a14:m>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 = To         ,      x &gt; 0      ,     r = R</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r>
                          <a:rPr lang="es-CL" sz="2000" i="1">
                            <a:latin typeface="Cambria Math" panose="02040503050406030204" pitchFamily="18" charset="0"/>
                            <a:ea typeface="Times New Roman" panose="02020603050405020304" pitchFamily="18" charset="0"/>
                            <a:cs typeface="Times New Roman" panose="02020603050405020304" pitchFamily="18" charset="0"/>
                          </a:rPr>
                          <m:t>𝑟</m:t>
                        </m:r>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0          ,       x &gt; 0     ,      r = 0</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La solución de esta ecuación tiene la forma:</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𝒊</m:t>
                            </m:r>
                          </m:sub>
                        </m:sSub>
                      </m:num>
                      <m:den>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𝒐</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𝒊</m:t>
                            </m:r>
                          </m:sub>
                        </m:sSub>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 = </m:t>
                    </m:r>
                    <m:nary>
                      <m:naryPr>
                        <m:chr m:val="∑"/>
                        <m:limLoc m:val="undOv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naryPr>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𝒏</m:t>
                        </m:r>
                        <m:r>
                          <a:rPr lang="es-CL" sz="2000" b="1" i="1">
                            <a:latin typeface="Cambria Math" panose="02040503050406030204" pitchFamily="18" charset="0"/>
                            <a:ea typeface="Times New Roman" panose="02020603050405020304" pitchFamily="18" charset="0"/>
                            <a:cs typeface="Times New Roman" panose="02020603050405020304" pitchFamily="18" charset="0"/>
                          </a:rPr>
                          <m:t>=</m:t>
                        </m:r>
                        <m:r>
                          <a:rPr lang="es-CL" sz="2000" b="1" i="1">
                            <a:latin typeface="Cambria Math" panose="02040503050406030204" pitchFamily="18" charset="0"/>
                            <a:ea typeface="Times New Roman" panose="02020603050405020304" pitchFamily="18" charset="0"/>
                            <a:cs typeface="Times New Roman" panose="02020603050405020304" pitchFamily="18" charset="0"/>
                          </a:rPr>
                          <m:t>𝟎</m:t>
                        </m:r>
                      </m:sub>
                      <m:sup>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𝒇</m:t>
                        </m:r>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𝒓</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𝑹</m:t>
                                </m:r>
                              </m:den>
                            </m:f>
                          </m:e>
                        </m:d>
                      </m:e>
                    </m:nary>
                    <m:r>
                      <a:rPr lang="es-CL" sz="2000" b="1" i="1">
                        <a:latin typeface="Cambria Math" panose="02040503050406030204" pitchFamily="18" charset="0"/>
                        <a:ea typeface="Times New Roman" panose="02020603050405020304" pitchFamily="18" charset="0"/>
                        <a:cs typeface="Times New Roman" panose="02020603050405020304" pitchFamily="18" charset="0"/>
                      </a:rPr>
                      <m:t>𝒆𝒙𝒑</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s-CL" sz="2000" b="1" i="1">
                                <a:latin typeface="Cambria Math" panose="02040503050406030204" pitchFamily="18" charset="0"/>
                                <a:ea typeface="Times New Roman" panose="02020603050405020304" pitchFamily="18" charset="0"/>
                                <a:cs typeface="Times New Roman" panose="02020603050405020304" pitchFamily="18" charset="0"/>
                              </a:rPr>
                              <m:t>𝜷</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𝒏</m:t>
                            </m:r>
                          </m:sub>
                          <m:sup>
                            <m:r>
                              <a:rPr lang="es-CL" sz="2000" b="1" i="1">
                                <a:latin typeface="Cambria Math" panose="02040503050406030204" pitchFamily="18" charset="0"/>
                                <a:ea typeface="Times New Roman" panose="02020603050405020304" pitchFamily="18" charset="0"/>
                                <a:cs typeface="Times New Roman" panose="02020603050405020304" pitchFamily="18" charset="0"/>
                              </a:rPr>
                              <m:t>𝟐</m:t>
                            </m:r>
                          </m:sup>
                        </m:sSubSup>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𝜶</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𝑹</m:t>
                            </m:r>
                            <m:acc>
                              <m:accPr>
                                <m: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acc>
                          </m:den>
                        </m:f>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𝑹</m:t>
                                </m:r>
                              </m:den>
                            </m:f>
                          </m:e>
                        </m:d>
                      </m:e>
                    </m:d>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r>
                  <a:rPr lang="es-CL"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Los términos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𝐶</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𝑛</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  </m:t>
                    </m:r>
                    <m:r>
                      <a:rPr lang="es-CL" sz="20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𝑟</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𝑅</m:t>
                            </m:r>
                          </m:den>
                        </m:f>
                      </m:e>
                    </m:d>
                    <m:r>
                      <a:rPr lang="es-CL" sz="2000" i="1">
                        <a:latin typeface="Cambria Math" panose="02040503050406030204" pitchFamily="18" charset="0"/>
                        <a:ea typeface="Times New Roman" panose="02020603050405020304" pitchFamily="18" charset="0"/>
                        <a:cs typeface="Times New Roman" panose="02020603050405020304" pitchFamily="18" charset="0"/>
                      </a:rPr>
                      <m:t> </m:t>
                    </m:r>
                    <m:r>
                      <a:rPr lang="es-CL" sz="2000" i="1">
                        <a:latin typeface="Cambria Math" panose="02040503050406030204" pitchFamily="18" charset="0"/>
                        <a:ea typeface="Times New Roman" panose="02020603050405020304" pitchFamily="18" charset="0"/>
                        <a:cs typeface="Times New Roman" panose="02020603050405020304" pitchFamily="18" charset="0"/>
                      </a:rPr>
                      <m:t>𝑦</m:t>
                    </m:r>
                    <m:r>
                      <a:rPr lang="es-CL" sz="20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𝛽</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son coeficientes que se evalúan empleando condiciones de borde apropiadas</a:t>
                </a:r>
                <a:r>
                  <a:rPr lang="es-CL"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30311" y="308333"/>
                <a:ext cx="9813701" cy="6131166"/>
              </a:xfrm>
              <a:prstGeom prst="rect">
                <a:avLst/>
              </a:prstGeom>
              <a:blipFill>
                <a:blip r:embed="rId2"/>
                <a:stretch>
                  <a:fillRect l="-621" r="-683" b="-995"/>
                </a:stretch>
              </a:blipFill>
            </p:spPr>
            <p:txBody>
              <a:bodyPr/>
              <a:lstStyle/>
              <a:p>
                <a:r>
                  <a:rPr lang="es-CL">
                    <a:noFill/>
                  </a:rPr>
                  <a:t> </a:t>
                </a:r>
              </a:p>
            </p:txBody>
          </p:sp>
        </mc:Fallback>
      </mc:AlternateContent>
    </p:spTree>
    <p:extLst>
      <p:ext uri="{BB962C8B-B14F-4D97-AF65-F5344CB8AC3E}">
        <p14:creationId xmlns:p14="http://schemas.microsoft.com/office/powerpoint/2010/main" val="2189265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75009" y="1064917"/>
                <a:ext cx="9942490" cy="5426357"/>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El argumento del exponencial, excluyendo el término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𝛽</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se pueden escribir también en la forma: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𝜶</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𝑹</m:t>
                        </m:r>
                        <m:acc>
                          <m:accPr>
                            <m: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acc>
                      </m:den>
                    </m:f>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𝑹</m:t>
                            </m:r>
                          </m:den>
                        </m:f>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𝟒</m:t>
                        </m:r>
                      </m:num>
                      <m:den>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𝑹</m:t>
                                </m:r>
                                <m:acc>
                                  <m:accPr>
                                    <m: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acc>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𝜶</m:t>
                                </m:r>
                              </m:den>
                            </m:f>
                          </m:e>
                        </m:d>
                        <m:r>
                          <a:rPr lang="es-CL" sz="2400" b="1" i="1">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e>
                        </m:d>
                      </m:den>
                    </m:f>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𝟒</m:t>
                        </m:r>
                      </m:num>
                      <m:den>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acc>
                                  <m:accPr>
                                    <m: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acc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acc>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𝝁</m:t>
                                </m:r>
                              </m:den>
                            </m:f>
                          </m:e>
                        </m:d>
                        <m:r>
                          <a:rPr lang="es-CL" sz="2400" b="1" i="1">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𝒑</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𝒌</m:t>
                                </m:r>
                              </m:den>
                            </m:f>
                          </m:e>
                        </m:d>
                        <m:r>
                          <a:rPr lang="es-CL" sz="2400" b="1" i="1">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e>
                        </m:d>
                      </m:den>
                    </m:f>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en que  D = 2R</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Re</a:t>
                </a:r>
                <a:r>
                  <a:rPr lang="es-CL" b="1" dirty="0">
                    <a:solidFill>
                      <a:srgbClr val="00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Pr</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En términos de los números adimensionales, se puede escribir también:</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𝟒</m:t>
                        </m:r>
                      </m:num>
                      <m:den>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𝑹</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𝒆</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𝒓</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type m:val="skw"/>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e>
                        </m:d>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𝟒</m:t>
                        </m:r>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𝑫</m:t>
                                </m:r>
                              </m:den>
                            </m:f>
                          </m:e>
                        </m:d>
                      </m:num>
                      <m:den>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𝒆</m:t>
                            </m:r>
                          </m:sub>
                        </m:sSub>
                      </m:den>
                    </m:f>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El </a:t>
                </a:r>
                <a:r>
                  <a:rPr lang="es-CL" sz="2000"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Número de </a:t>
                </a:r>
                <a:r>
                  <a:rPr lang="es-CL" sz="2000" b="1" i="1"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Peclet</a:t>
                </a:r>
                <a:r>
                  <a:rPr lang="es-CL" sz="2000"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en transferencia de calor es el producto de</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𝑅</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𝑒</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𝑃</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𝑟</m:t>
                        </m:r>
                      </m:sub>
                    </m:sSub>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14:m>
                  <m:oMathPara xmlns:m="http://schemas.openxmlformats.org/officeDocument/2006/math">
                    <m:oMathParaPr>
                      <m:jc m:val="centerGroup"/>
                    </m:oMathParaPr>
                    <m:oMath xmlns:m="http://schemas.openxmlformats.org/officeDocument/2006/math">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𝒆</m:t>
                          </m:r>
                        </m:sub>
                      </m:s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𝑹</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𝒆</m:t>
                          </m:r>
                        </m:sub>
                      </m:s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8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𝒓</m:t>
                          </m:r>
                        </m:sub>
                      </m:sSub>
                    </m:oMath>
                  </m:oMathPara>
                </a14:m>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 solución de la ecuación </a:t>
                </a: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es-CL" dirty="0">
                    <a:latin typeface="Times New Roman" panose="02020603050405020304" pitchFamily="18" charset="0"/>
                    <a:ea typeface="Times New Roman" panose="02020603050405020304" pitchFamily="18" charset="0"/>
                    <a:cs typeface="Times New Roman" panose="02020603050405020304" pitchFamily="18" charset="0"/>
                  </a:rPr>
                  <a:t> se encuentra graficada para distintas condiciones de borde y permite determinar el valor del Número local del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Nusselt</a:t>
                </a:r>
                <a:r>
                  <a:rPr lang="es-CL"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75009" y="1064917"/>
                <a:ext cx="9942490" cy="5426357"/>
              </a:xfrm>
              <a:prstGeom prst="rect">
                <a:avLst/>
              </a:prstGeom>
              <a:blipFill>
                <a:blip r:embed="rId2"/>
                <a:stretch>
                  <a:fillRect l="-490" t="-225" r="-552" b="-787"/>
                </a:stretch>
              </a:blipFill>
            </p:spPr>
            <p:txBody>
              <a:bodyPr/>
              <a:lstStyle/>
              <a:p>
                <a:r>
                  <a:rPr lang="es-CL">
                    <a:noFill/>
                  </a:rPr>
                  <a:t> </a:t>
                </a:r>
              </a:p>
            </p:txBody>
          </p:sp>
        </mc:Fallback>
      </mc:AlternateContent>
    </p:spTree>
    <p:extLst>
      <p:ext uri="{BB962C8B-B14F-4D97-AF65-F5344CB8AC3E}">
        <p14:creationId xmlns:p14="http://schemas.microsoft.com/office/powerpoint/2010/main" val="3015465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92182" y="577552"/>
                <a:ext cx="9607639" cy="5895845"/>
              </a:xfrm>
              <a:prstGeom prst="rect">
                <a:avLst/>
              </a:prstGeom>
            </p:spPr>
            <p:txBody>
              <a:bodyPr wrap="square">
                <a:spAutoFit/>
              </a:bodyPr>
              <a:lstStyle/>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la determinación de valor promedio de h para todo el ducto, se emplea la correlación de </a:t>
                </a: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Seider</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y </a:t>
                </a: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Tate</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endParaRPr lang="es-CL" sz="20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𝑵𝒖</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𝟖𝟔</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r>
                                <a:rPr lang="es-CL" sz="2400" b="1" i="1">
                                  <a:latin typeface="Cambria Math" panose="02040503050406030204" pitchFamily="18" charset="0"/>
                                  <a:ea typeface="Calibri" panose="020F0502020204030204" pitchFamily="34" charset="0"/>
                                  <a:cs typeface="Times New Roman" panose="02020603050405020304" pitchFamily="18" charset="0"/>
                                </a:rPr>
                                <m:t>𝑷𝒆</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𝑫</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𝑳</m:t>
                                  </m:r>
                                </m:den>
                              </m:f>
                            </m:e>
                          </m:d>
                        </m:e>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m:t>
                          </m:r>
                        </m:sup>
                      </m:sSup>
                      <m:r>
                        <a:rPr lang="es-CL" sz="24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den>
                              </m:f>
                            </m:e>
                          </m:d>
                        </m:e>
                        <m:sup>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𝟒</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que: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L : longitud del ducto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D : Diámetro del ducto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μ: viscosidad del fluido en el seno de éste (μ</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a:t>
                </a:r>
                <a:r>
                  <a:rPr lang="es-CL" sz="2000" dirty="0">
                    <a:latin typeface="Times New Roman" panose="02020603050405020304" pitchFamily="18" charset="0"/>
                    <a:ea typeface="Calibri" panose="020F0502020204030204" pitchFamily="34" charset="0"/>
                    <a:cs typeface="Times New Roman" panose="02020603050405020304" pitchFamily="18" charset="0"/>
                  </a:rPr>
                  <a:t>) y a la temperatura de </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la</a:t>
                </a:r>
                <a:r>
                  <a:rPr lang="es-CL" sz="2000" dirty="0">
                    <a:latin typeface="Times New Roman" panose="02020603050405020304" pitchFamily="18" charset="0"/>
                    <a:ea typeface="Calibri" panose="020F0502020204030204" pitchFamily="34" charset="0"/>
                    <a:cs typeface="Times New Roman" panose="02020603050405020304" pitchFamily="18" charset="0"/>
                  </a:rPr>
                  <a:t> pared (</a:t>
                </a:r>
                <a14:m>
                  <m:oMath xmlns:m="http://schemas.openxmlformats.org/officeDocument/2006/math">
                    <m:sSub>
                      <m:sSubPr>
                        <m:ctrlPr>
                          <a:rPr lang="es-CL" sz="2000" i="1">
                            <a:latin typeface="Cambria Math" panose="02040503050406030204" pitchFamily="18" charset="0"/>
                            <a:ea typeface="Calibri" panose="020F0502020204030204" pitchFamily="34" charset="0"/>
                            <a:cs typeface="Times New Roman" panose="02020603050405020304" pitchFamily="18" charset="0"/>
                          </a:rPr>
                        </m:ctrlPr>
                      </m:sSubPr>
                      <m:e>
                        <m:r>
                          <a:rPr lang="es-CL" sz="2000" i="1">
                            <a:latin typeface="Cambria Math" panose="02040503050406030204" pitchFamily="18" charset="0"/>
                            <a:ea typeface="Calibri" panose="020F0502020204030204" pitchFamily="34" charset="0"/>
                            <a:cs typeface="Times New Roman" panose="02020603050405020304" pitchFamily="18" charset="0"/>
                          </a:rPr>
                          <m:t>𝜇</m:t>
                        </m:r>
                      </m:e>
                      <m:sub>
                        <m:r>
                          <a:rPr lang="es-CL" sz="2000" i="1">
                            <a:latin typeface="Cambria Math" panose="02040503050406030204" pitchFamily="18" charset="0"/>
                            <a:ea typeface="Calibri" panose="020F0502020204030204" pitchFamily="34" charset="0"/>
                            <a:cs typeface="Times New Roman" panose="02020603050405020304" pitchFamily="18" charset="0"/>
                          </a:rPr>
                          <m:t>𝐷</m:t>
                        </m:r>
                      </m:sub>
                    </m:sSub>
                  </m:oMath>
                </a14:m>
                <a:r>
                  <a:rPr lang="es-CL" sz="2000" dirty="0">
                    <a:latin typeface="Times New Roman" panose="02020603050405020304" pitchFamily="18" charset="0"/>
                    <a:ea typeface="Calibri" panose="020F0502020204030204" pitchFamily="34" charset="0"/>
                    <a:cs typeface="Times New Roman" panose="02020603050405020304" pitchFamily="18" charset="0"/>
                  </a:rPr>
                  <a:t>)</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Otra correlación más simple cuando el flujo de calor en la superficie es constante es: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𝑵𝒖</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𝒉</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𝑫</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𝒌</m:t>
                          </m:r>
                        </m:den>
                      </m:f>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𝟒</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𝟑𝟔</m:t>
                      </m:r>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Y cuando la temperatura en la superficie es constante es:</a:t>
                </a:r>
              </a:p>
              <a:p>
                <a:pPr marL="457200" algn="just">
                  <a:lnSpc>
                    <a:spcPct val="107000"/>
                  </a:lnSpc>
                </a:pPr>
                <a14:m>
                  <m:oMathPara xmlns:m="http://schemas.openxmlformats.org/officeDocument/2006/math">
                    <m:oMathParaPr>
                      <m:jc m:val="centerGroup"/>
                    </m:oMathParaPr>
                    <m:oMath xmlns:m="http://schemas.openxmlformats.org/officeDocument/2006/math">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𝑵𝒖</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𝒉</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𝑫</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𝒌</m:t>
                          </m:r>
                        </m:den>
                      </m:f>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ES" sz="2400" b="1" i="1">
                          <a:latin typeface="Cambria Math" panose="02040503050406030204" pitchFamily="18" charset="0"/>
                          <a:ea typeface="Calibri" panose="020F0502020204030204" pitchFamily="34" charset="0"/>
                          <a:cs typeface="Times New Roman" panose="02020603050405020304" pitchFamily="18" charset="0"/>
                        </a:rPr>
                        <m:t>𝟑</m:t>
                      </m:r>
                      <m:r>
                        <a:rPr lang="es-ES" sz="2400" b="1" i="1">
                          <a:latin typeface="Cambria Math" panose="02040503050406030204" pitchFamily="18" charset="0"/>
                          <a:ea typeface="Calibri" panose="020F0502020204030204" pitchFamily="34" charset="0"/>
                          <a:cs typeface="Times New Roman" panose="02020603050405020304" pitchFamily="18" charset="0"/>
                        </a:rPr>
                        <m:t>,</m:t>
                      </m:r>
                      <m:r>
                        <a:rPr lang="es-ES" sz="2400" b="1" i="1">
                          <a:latin typeface="Cambria Math" panose="02040503050406030204" pitchFamily="18" charset="0"/>
                          <a:ea typeface="Calibri" panose="020F0502020204030204" pitchFamily="34" charset="0"/>
                          <a:cs typeface="Times New Roman" panose="02020603050405020304" pitchFamily="18" charset="0"/>
                        </a:rPr>
                        <m:t>𝟔𝟔</m:t>
                      </m:r>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92182" y="577552"/>
                <a:ext cx="9607639" cy="5895845"/>
              </a:xfrm>
              <a:prstGeom prst="rect">
                <a:avLst/>
              </a:prstGeom>
              <a:blipFill>
                <a:blip r:embed="rId2"/>
                <a:stretch>
                  <a:fillRect t="-620" r="-635"/>
                </a:stretch>
              </a:blipFill>
            </p:spPr>
            <p:txBody>
              <a:bodyPr/>
              <a:lstStyle/>
              <a:p>
                <a:r>
                  <a:rPr lang="es-CL">
                    <a:noFill/>
                  </a:rPr>
                  <a:t> </a:t>
                </a:r>
              </a:p>
            </p:txBody>
          </p:sp>
        </mc:Fallback>
      </mc:AlternateContent>
    </p:spTree>
    <p:extLst>
      <p:ext uri="{BB962C8B-B14F-4D97-AF65-F5344CB8AC3E}">
        <p14:creationId xmlns:p14="http://schemas.microsoft.com/office/powerpoint/2010/main" val="4214622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BF1041-241D-4188-A54D-7A140F0B2FA3}"/>
              </a:ext>
            </a:extLst>
          </p:cNvPr>
          <p:cNvPicPr>
            <a:picLocks noChangeAspect="1"/>
          </p:cNvPicPr>
          <p:nvPr/>
        </p:nvPicPr>
        <p:blipFill>
          <a:blip r:embed="rId2"/>
          <a:stretch>
            <a:fillRect/>
          </a:stretch>
        </p:blipFill>
        <p:spPr>
          <a:xfrm>
            <a:off x="3443289" y="247650"/>
            <a:ext cx="5305425" cy="6362700"/>
          </a:xfrm>
          <a:prstGeom prst="rect">
            <a:avLst/>
          </a:prstGeom>
        </p:spPr>
      </p:pic>
    </p:spTree>
    <p:extLst>
      <p:ext uri="{BB962C8B-B14F-4D97-AF65-F5344CB8AC3E}">
        <p14:creationId xmlns:p14="http://schemas.microsoft.com/office/powerpoint/2010/main" val="354068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800103" y="629728"/>
                <a:ext cx="11015661" cy="5837752"/>
              </a:xfrm>
              <a:prstGeom prst="rect">
                <a:avLst/>
              </a:prstGeom>
            </p:spPr>
            <p:txBody>
              <a:bodyPr wrap="square">
                <a:spAutoFit/>
              </a:bodyPr>
              <a:lstStyle/>
              <a:p>
                <a:pPr algn="just">
                  <a:lnSpc>
                    <a:spcPct val="107000"/>
                  </a:lnSpc>
                  <a:spcAft>
                    <a:spcPts val="800"/>
                  </a:spcAft>
                </a:pPr>
                <a:r>
                  <a:rPr lang="es-CL" sz="2800" b="1" dirty="0">
                    <a:latin typeface="Times New Roman" panose="02020603050405020304" pitchFamily="18" charset="0"/>
                    <a:ea typeface="Times New Roman" panose="02020603050405020304" pitchFamily="18" charset="0"/>
                    <a:cs typeface="Times New Roman" panose="02020603050405020304" pitchFamily="18" charset="0"/>
                  </a:rPr>
                  <a:t>El flujo neto de energía de entrada al volumen por conducción es:</a:t>
                </a:r>
                <a:endParaRPr lang="es-CL"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𝑞</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r>
                      <a:rPr lang="es-CL" sz="2000" i="1">
                        <a:latin typeface="Cambria Math" panose="02040503050406030204" pitchFamily="18" charset="0"/>
                        <a:ea typeface="Times New Roman" panose="02020603050405020304" pitchFamily="18" charset="0"/>
                        <a:cs typeface="Times New Roman" panose="02020603050405020304" pitchFamily="18" charset="0"/>
                      </a:rPr>
                      <m:t>𝑄</m:t>
                    </m:r>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sub>
                          </m:sSub>
                        </m:e>
                      </m:d>
                      <m:r>
                        <a:rPr lang="es-CL" sz="2000" b="1" i="1">
                          <a:latin typeface="Cambria Math" panose="02040503050406030204" pitchFamily="18" charset="0"/>
                          <a:ea typeface="Calibri" panose="020F0502020204030204" pitchFamily="34" charset="0"/>
                          <a:cs typeface="Times New Roman" panose="02020603050405020304" pitchFamily="18" charset="0"/>
                        </a:rPr>
                        <m:t>+ </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𝒛</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𝒚</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sub>
                          </m:sSub>
                        </m:e>
                      </m:d>
                      <m:r>
                        <a:rPr lang="es-CL" sz="2000" b="1" i="1">
                          <a:latin typeface="Cambria Math" panose="02040503050406030204" pitchFamily="18" charset="0"/>
                          <a:ea typeface="Calibri" panose="020F0502020204030204" pitchFamily="34" charset="0"/>
                          <a:cs typeface="Times New Roman" panose="02020603050405020304" pitchFamily="18" charset="0"/>
                        </a:rPr>
                        <m:t>+ </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𝒙</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𝒚</m:t>
                      </m:r>
                      <m:d>
                        <m:dPr>
                          <m:begChr m:val="["/>
                          <m:endChr m:val="]"/>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r>
                            <a:rPr lang="es-CL" sz="20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bPr>
                                    <m:e>
                                      <m:r>
                                        <a:rPr lang="es-CL" sz="2000" b="1" i="1">
                                          <a:latin typeface="Cambria Math" panose="02040503050406030204" pitchFamily="18" charset="0"/>
                                          <a:ea typeface="Calibri" panose="020F0502020204030204" pitchFamily="34" charset="0"/>
                                          <a:cs typeface="Times New Roman" panose="02020603050405020304" pitchFamily="18" charset="0"/>
                                        </a:rPr>
                                        <m:t>𝑸</m:t>
                                      </m:r>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e>
                              </m:d>
                            </m:e>
                            <m:sub>
                              <m:r>
                                <a:rPr lang="es-CL" sz="2000" b="1" i="1">
                                  <a:latin typeface="Cambria Math" panose="02040503050406030204" pitchFamily="18" charset="0"/>
                                  <a:ea typeface="Calibri" panose="020F0502020204030204" pitchFamily="34" charset="0"/>
                                  <a:cs typeface="Times New Roman" panose="02020603050405020304" pitchFamily="18" charset="0"/>
                                </a:rPr>
                                <m:t>𝒛</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𝜟</m:t>
                              </m:r>
                              <m:r>
                                <a:rPr lang="es-CL" sz="2000" b="1" i="1">
                                  <a:latin typeface="Cambria Math" panose="02040503050406030204" pitchFamily="18" charset="0"/>
                                  <a:ea typeface="Calibri" panose="020F0502020204030204" pitchFamily="34" charset="0"/>
                                  <a:cs typeface="Times New Roman" panose="02020603050405020304" pitchFamily="18" charset="0"/>
                                </a:rPr>
                                <m:t>𝒛</m:t>
                              </m:r>
                            </m:sub>
                          </m:sSub>
                        </m:e>
                      </m:d>
                      <m:r>
                        <a:rPr lang="es-CL" sz="2000" b="1" i="1">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El trabajo mecánico efectuado por el fluido a su vez consta de tres términos: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Trabajo efectuado contra las fuerzas gravitacionales</a:t>
                </a:r>
                <a:endParaRPr lang="es-CL" sz="20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Trabajo efectuado contras las fuerzas de presión</a:t>
                </a:r>
                <a:endParaRPr lang="es-CL" sz="20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07000"/>
                  </a:lnSpc>
                  <a:spcAft>
                    <a:spcPts val="800"/>
                  </a:spcAft>
                  <a:buFont typeface="Times New Roman" panose="02020603050405020304" pitchFamily="18" charset="0"/>
                  <a:buChar char="-"/>
                </a:pP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Trabajo efectuado contra las fuerzas viscosas</a:t>
                </a:r>
              </a:p>
              <a:p>
                <a:pPr marL="342900" indent="-342900" algn="just">
                  <a:lnSpc>
                    <a:spcPct val="107000"/>
                  </a:lnSpc>
                  <a:spcAft>
                    <a:spcPts val="800"/>
                  </a:spcAft>
                  <a:buFont typeface="Times New Roman" panose="02020603050405020304" pitchFamily="18" charset="0"/>
                  <a:buChar char="-"/>
                </a:pPr>
                <a:endParaRPr lang="es-CL" sz="10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En cada caso estos términos valen: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800" b="1" dirty="0">
                    <a:latin typeface="Times New Roman" panose="02020603050405020304" pitchFamily="18" charset="0"/>
                    <a:ea typeface="Calibri" panose="020F0502020204030204" pitchFamily="34" charset="0"/>
                    <a:cs typeface="Times New Roman" panose="02020603050405020304" pitchFamily="18" charset="0"/>
                  </a:rPr>
                  <a:t>Trabajo efectuado contra las fuerzas gravitacionales:</a:t>
                </a:r>
                <a:endParaRPr lang="es-CL"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𝑭</m:t>
                    </m:r>
                    <m:r>
                      <a:rPr lang="es-CL" sz="2400" b="1" i="1">
                        <a:latin typeface="Cambria Math" panose="02040503050406030204" pitchFamily="18" charset="0"/>
                        <a:ea typeface="Calibri" panose="020F0502020204030204" pitchFamily="34" charset="0"/>
                        <a:cs typeface="Times New Roman" panose="02020603050405020304" pitchFamily="18" charset="0"/>
                      </a:rPr>
                      <m:t>∙</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𝒍</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𝒕</m:t>
                        </m:r>
                      </m:den>
                    </m:f>
                    <m:r>
                      <a:rPr lang="es-CL" sz="2400" b="1" i="1">
                        <a:latin typeface="Cambria Math" panose="02040503050406030204" pitchFamily="18" charset="0"/>
                        <a:ea typeface="Calibri" panose="020F0502020204030204" pitchFamily="34" charset="0"/>
                        <a:cs typeface="Times New Roman" panose="02020603050405020304" pitchFamily="18" charset="0"/>
                      </a:rPr>
                      <m:t>  →  </m:t>
                    </m:r>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r>
                          <a:rPr lang="es-CL" sz="2400" b="1" i="1">
                            <a:latin typeface="Cambria Math" panose="02040503050406030204" pitchFamily="18" charset="0"/>
                            <a:ea typeface="Calibri" panose="020F0502020204030204" pitchFamily="34" charset="0"/>
                            <a:cs typeface="Times New Roman" panose="02020603050405020304" pitchFamily="18" charset="0"/>
                          </a:rPr>
                          <m:t>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𝒈</m:t>
                        </m:r>
                      </m:e>
                    </m:d>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𝒙</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𝒕</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𝝆</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𝒙</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𝒚</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𝜟</m:t>
                    </m:r>
                    <m:r>
                      <a:rPr lang="es-CL" sz="2400" b="1" i="1">
                        <a:latin typeface="Cambria Math" panose="02040503050406030204" pitchFamily="18" charset="0"/>
                        <a:ea typeface="Calibri" panose="020F0502020204030204" pitchFamily="34" charset="0"/>
                        <a:cs typeface="Times New Roman" panose="02020603050405020304" pitchFamily="18" charset="0"/>
                      </a:rPr>
                      <m:t>𝒛</m:t>
                    </m:r>
                    <m:r>
                      <a:rPr lang="es-CL" sz="2400" b="1" i="1">
                        <a:latin typeface="Cambria Math" panose="02040503050406030204" pitchFamily="18" charset="0"/>
                        <a:ea typeface="Calibri" panose="020F0502020204030204" pitchFamily="34" charset="0"/>
                        <a:cs typeface="Times New Roman" panose="02020603050405020304" pitchFamily="18" charset="0"/>
                      </a:rPr>
                      <m:t>∙</m:t>
                    </m:r>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𝒙</m:t>
                            </m:r>
                          </m:sub>
                        </m:sSub>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𝒈</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𝒚</m:t>
                            </m:r>
                          </m:sub>
                        </m:sSub>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𝒈</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𝒚</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𝒗</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𝒛</m:t>
                            </m:r>
                          </m:sub>
                        </m:sSub>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𝒈</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𝒛</m:t>
                            </m:r>
                          </m:sub>
                        </m:sSub>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s-CL" sz="24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800103" y="629728"/>
                <a:ext cx="11015661" cy="5837752"/>
              </a:xfrm>
              <a:prstGeom prst="rect">
                <a:avLst/>
              </a:prstGeom>
              <a:blipFill>
                <a:blip r:embed="rId2"/>
                <a:stretch>
                  <a:fillRect l="-1107" t="-1044"/>
                </a:stretch>
              </a:blipFill>
            </p:spPr>
            <p:txBody>
              <a:bodyPr/>
              <a:lstStyle/>
              <a:p>
                <a:r>
                  <a:rPr lang="es-CL">
                    <a:noFill/>
                  </a:rPr>
                  <a:t> </a:t>
                </a:r>
              </a:p>
            </p:txBody>
          </p:sp>
        </mc:Fallback>
      </mc:AlternateContent>
    </p:spTree>
    <p:extLst>
      <p:ext uri="{BB962C8B-B14F-4D97-AF65-F5344CB8AC3E}">
        <p14:creationId xmlns:p14="http://schemas.microsoft.com/office/powerpoint/2010/main" val="88794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302006" y="550458"/>
                <a:ext cx="11727809" cy="6214586"/>
              </a:xfrm>
              <a:prstGeom prst="rect">
                <a:avLst/>
              </a:prstGeom>
            </p:spPr>
            <p:txBody>
              <a:bodyPr wrap="square">
                <a:spAutoFit/>
              </a:bodyPr>
              <a:lstStyle/>
              <a:p>
                <a:pPr marL="457200" algn="just">
                  <a:lnSpc>
                    <a:spcPct val="107000"/>
                  </a:lnSpc>
                </a:pPr>
                <a:r>
                  <a:rPr lang="es-CL" sz="24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a.2) Flujo Turbulento</a:t>
                </a:r>
                <a:endParaRPr lang="es-CL"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Este es el caso más frecuente ya que las velocidades de los fluidos en la mayoría de los casos están en régimen turbulento y no laminar.</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Para flujo completamente desarrollado en tubos lisos </a:t>
                </a:r>
                <a:r>
                  <a:rPr lang="es-CL" dirty="0">
                    <a:latin typeface="Times New Roman" panose="02020603050405020304" pitchFamily="18" charset="0"/>
                    <a:ea typeface="Calibri" panose="020F0502020204030204" pitchFamily="34" charset="0"/>
                    <a:cs typeface="Times New Roman" panose="02020603050405020304" pitchFamily="18" charset="0"/>
                  </a:rPr>
                  <a:t>existen varias correlaciones que dan valores aceptables para el cálculo de h. Entre ellas, las de </a:t>
                </a:r>
                <a:r>
                  <a:rPr lang="es-CL" dirty="0" err="1">
                    <a:latin typeface="Times New Roman" panose="02020603050405020304" pitchFamily="18" charset="0"/>
                    <a:ea typeface="Calibri" panose="020F0502020204030204" pitchFamily="34" charset="0"/>
                    <a:cs typeface="Times New Roman" panose="02020603050405020304" pitchFamily="18" charset="0"/>
                  </a:rPr>
                  <a:t>Dittus</a:t>
                </a:r>
                <a:r>
                  <a:rPr lang="es-CL" dirty="0">
                    <a:latin typeface="Times New Roman" panose="02020603050405020304" pitchFamily="18" charset="0"/>
                    <a:ea typeface="Calibri" panose="020F0502020204030204" pitchFamily="34" charset="0"/>
                    <a:cs typeface="Times New Roman" panose="02020603050405020304" pitchFamily="18" charset="0"/>
                  </a:rPr>
                  <a:t> y </a:t>
                </a:r>
                <a:r>
                  <a:rPr lang="es-CL" dirty="0" err="1">
                    <a:latin typeface="Times New Roman" panose="02020603050405020304" pitchFamily="18" charset="0"/>
                    <a:ea typeface="Calibri" panose="020F0502020204030204" pitchFamily="34" charset="0"/>
                    <a:cs typeface="Times New Roman" panose="02020603050405020304" pitchFamily="18" charset="0"/>
                  </a:rPr>
                  <a:t>Boelter</a:t>
                </a:r>
                <a:r>
                  <a:rPr lang="es-CL" dirty="0">
                    <a:latin typeface="Times New Roman" panose="02020603050405020304" pitchFamily="18" charset="0"/>
                    <a:ea typeface="Calibri" panose="020F0502020204030204" pitchFamily="34" charset="0"/>
                    <a:cs typeface="Times New Roman" panose="02020603050405020304" pitchFamily="18" charset="0"/>
                  </a:rPr>
                  <a:t> y la de </a:t>
                </a:r>
                <a:r>
                  <a:rPr lang="es-CL" dirty="0" err="1">
                    <a:latin typeface="Times New Roman" panose="02020603050405020304" pitchFamily="18" charset="0"/>
                    <a:ea typeface="Calibri" panose="020F0502020204030204" pitchFamily="34" charset="0"/>
                    <a:cs typeface="Times New Roman" panose="02020603050405020304" pitchFamily="18" charset="0"/>
                  </a:rPr>
                  <a:t>Colbún</a:t>
                </a:r>
                <a:r>
                  <a:rPr lang="es-CL" dirty="0">
                    <a:latin typeface="Times New Roman" panose="02020603050405020304" pitchFamily="18" charset="0"/>
                    <a:ea typeface="Calibri" panose="020F0502020204030204" pitchFamily="34" charset="0"/>
                    <a:cs typeface="Times New Roman" panose="02020603050405020304" pitchFamily="18" charset="0"/>
                  </a:rPr>
                  <a:t>, son algunas de las más exactas, aun cuando la de </a:t>
                </a:r>
                <a:r>
                  <a:rPr lang="es-CL" dirty="0" err="1">
                    <a:latin typeface="Times New Roman" panose="02020603050405020304" pitchFamily="18" charset="0"/>
                    <a:ea typeface="Calibri" panose="020F0502020204030204" pitchFamily="34" charset="0"/>
                    <a:cs typeface="Times New Roman" panose="02020603050405020304" pitchFamily="18" charset="0"/>
                  </a:rPr>
                  <a:t>Colbún</a:t>
                </a:r>
                <a:r>
                  <a:rPr lang="es-CL" dirty="0">
                    <a:latin typeface="Times New Roman" panose="02020603050405020304" pitchFamily="18" charset="0"/>
                    <a:ea typeface="Calibri" panose="020F0502020204030204" pitchFamily="34" charset="0"/>
                    <a:cs typeface="Times New Roman" panose="02020603050405020304" pitchFamily="18" charset="0"/>
                  </a:rPr>
                  <a:t> es más difícil de emplear ya que requiere conocer las propiedades del fluido a la temperatura del seno de éste.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dirty="0">
                    <a:solidFill>
                      <a:srgbClr val="003300"/>
                    </a:solidFill>
                    <a:latin typeface="Times New Roman" panose="02020603050405020304" pitchFamily="18" charset="0"/>
                    <a:ea typeface="Calibri" panose="020F0502020204030204" pitchFamily="34" charset="0"/>
                    <a:cs typeface="Times New Roman" panose="02020603050405020304" pitchFamily="18" charset="0"/>
                  </a:rPr>
                  <a:t> </a:t>
                </a:r>
                <a:endParaRPr lang="es-CL" sz="1600" b="1" dirty="0">
                  <a:solidFill>
                    <a:srgbClr val="0033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Expresión de </a:t>
                </a:r>
                <a:r>
                  <a:rPr lang="es-CL"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Dittus-Boelter</a:t>
                </a:r>
                <a:r>
                  <a:rPr lang="es-CL" b="1" dirty="0">
                    <a:solidFill>
                      <a:srgbClr val="003300"/>
                    </a:solidFill>
                    <a:latin typeface="Times New Roman" panose="02020603050405020304" pitchFamily="18" charset="0"/>
                    <a:ea typeface="Calibri" panose="020F0502020204030204" pitchFamily="34" charset="0"/>
                    <a:cs typeface="Times New Roman" panose="02020603050405020304" pitchFamily="18" charset="0"/>
                  </a:rPr>
                  <a:t>;</a:t>
                </a:r>
                <a:endParaRPr lang="es-CL" sz="1600" b="1" dirty="0">
                  <a:solidFill>
                    <a:srgbClr val="0033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sSub>
                      <m:sSubPr>
                        <m:ctrlPr>
                          <a:rPr lang="es-CL" sz="3200" b="1" i="1">
                            <a:latin typeface="Cambria Math" panose="02040503050406030204" pitchFamily="18" charset="0"/>
                            <a:cs typeface="Times New Roman" panose="02020603050405020304" pitchFamily="18" charset="0"/>
                          </a:rPr>
                        </m:ctrlPr>
                      </m:sSubPr>
                      <m:e>
                        <m:r>
                          <a:rPr lang="es-CL" sz="3200" b="1" i="1">
                            <a:latin typeface="Cambria Math" panose="02040503050406030204" pitchFamily="18" charset="0"/>
                            <a:cs typeface="Times New Roman" panose="02020603050405020304" pitchFamily="18" charset="0"/>
                          </a:rPr>
                          <m:t>𝑵</m:t>
                        </m:r>
                      </m:e>
                      <m:sub>
                        <m:r>
                          <a:rPr lang="es-CL" sz="3200" b="1" i="1">
                            <a:latin typeface="Cambria Math" panose="02040503050406030204" pitchFamily="18" charset="0"/>
                            <a:cs typeface="Times New Roman" panose="02020603050405020304" pitchFamily="18" charset="0"/>
                          </a:rPr>
                          <m:t>𝒖</m:t>
                        </m:r>
                      </m:sub>
                    </m:sSub>
                  </m:oMath>
                </a14:m>
                <a:r>
                  <a:rPr lang="es-CL" sz="3200" b="1" dirty="0">
                    <a:ea typeface="Calibri" panose="020F0502020204030204" pitchFamily="34" charset="0"/>
                    <a:cs typeface="Times New Roman" panose="02020603050405020304" pitchFamily="18" charset="0"/>
                  </a:rPr>
                  <a:t> = </a:t>
                </a:r>
                <a14:m>
                  <m:oMath xmlns:m="http://schemas.openxmlformats.org/officeDocument/2006/math">
                    <m:r>
                      <a:rPr lang="es-CL" sz="3200" b="1" i="1">
                        <a:latin typeface="Cambria Math" panose="02040503050406030204" pitchFamily="18" charset="0"/>
                        <a:ea typeface="Calibri" panose="020F0502020204030204" pitchFamily="34" charset="0"/>
                        <a:cs typeface="Times New Roman" panose="02020603050405020304" pitchFamily="18" charset="0"/>
                      </a:rPr>
                      <m:t>𝟎</m:t>
                    </m:r>
                    <m:r>
                      <a:rPr lang="es-CL" sz="3200" b="1" i="1">
                        <a:latin typeface="Cambria Math" panose="02040503050406030204" pitchFamily="18" charset="0"/>
                        <a:ea typeface="Calibri" panose="020F0502020204030204" pitchFamily="34" charset="0"/>
                        <a:cs typeface="Times New Roman" panose="02020603050405020304" pitchFamily="18" charset="0"/>
                      </a:rPr>
                      <m:t>,</m:t>
                    </m:r>
                    <m:r>
                      <a:rPr lang="es-CL" sz="3200" b="1" i="1">
                        <a:latin typeface="Cambria Math" panose="02040503050406030204" pitchFamily="18" charset="0"/>
                        <a:ea typeface="Calibri" panose="020F0502020204030204" pitchFamily="34" charset="0"/>
                        <a:cs typeface="Times New Roman" panose="02020603050405020304" pitchFamily="18" charset="0"/>
                      </a:rPr>
                      <m:t>𝟎𝟐𝟑</m:t>
                    </m:r>
                    <m:r>
                      <a:rPr lang="es-CL" sz="3200" b="1" i="1">
                        <a:latin typeface="Cambria Math" panose="02040503050406030204" pitchFamily="18" charset="0"/>
                        <a:ea typeface="Calibri" panose="020F0502020204030204" pitchFamily="34" charset="0"/>
                        <a:cs typeface="Times New Roman" panose="02020603050405020304" pitchFamily="18" charset="0"/>
                      </a:rPr>
                      <m:t> </m:t>
                    </m:r>
                    <m:sSup>
                      <m:sSupPr>
                        <m:ctrlPr>
                          <a:rPr lang="es-CL" sz="3200" b="1" i="1">
                            <a:latin typeface="Cambria Math" panose="02040503050406030204" pitchFamily="18" charset="0"/>
                            <a:cs typeface="Times New Roman" panose="02020603050405020304" pitchFamily="18" charset="0"/>
                          </a:rPr>
                        </m:ctrlPr>
                      </m:sSupPr>
                      <m:e>
                        <m:r>
                          <a:rPr lang="es-CL" sz="3200" b="1" i="1">
                            <a:latin typeface="Cambria Math" panose="02040503050406030204" pitchFamily="18" charset="0"/>
                            <a:cs typeface="Times New Roman" panose="02020603050405020304" pitchFamily="18" charset="0"/>
                          </a:rPr>
                          <m:t>𝑹𝒆</m:t>
                        </m:r>
                      </m:e>
                      <m:sup>
                        <m:r>
                          <a:rPr lang="es-CL" sz="3200" b="1" i="1">
                            <a:latin typeface="Cambria Math" panose="02040503050406030204" pitchFamily="18" charset="0"/>
                            <a:cs typeface="Times New Roman" panose="02020603050405020304" pitchFamily="18" charset="0"/>
                          </a:rPr>
                          <m:t>𝟎</m:t>
                        </m:r>
                        <m:r>
                          <a:rPr lang="es-CL" sz="3200" b="1" i="1">
                            <a:latin typeface="Cambria Math" panose="02040503050406030204" pitchFamily="18" charset="0"/>
                            <a:cs typeface="Times New Roman" panose="02020603050405020304" pitchFamily="18" charset="0"/>
                          </a:rPr>
                          <m:t>,</m:t>
                        </m:r>
                        <m:r>
                          <a:rPr lang="es-CL" sz="3200" b="1" i="1">
                            <a:latin typeface="Cambria Math" panose="02040503050406030204" pitchFamily="18" charset="0"/>
                            <a:cs typeface="Times New Roman" panose="02020603050405020304" pitchFamily="18" charset="0"/>
                          </a:rPr>
                          <m:t>𝟖</m:t>
                        </m:r>
                      </m:sup>
                    </m:sSup>
                    <m:sSup>
                      <m:sSupPr>
                        <m:ctrlPr>
                          <a:rPr lang="es-CL" sz="3200" b="1" i="1">
                            <a:latin typeface="Cambria Math" panose="02040503050406030204" pitchFamily="18" charset="0"/>
                            <a:ea typeface="Calibri" panose="020F0502020204030204" pitchFamily="34" charset="0"/>
                            <a:cs typeface="Times New Roman" panose="02020603050405020304" pitchFamily="18" charset="0"/>
                          </a:rPr>
                        </m:ctrlPr>
                      </m:sSupPr>
                      <m:e>
                        <m:r>
                          <a:rPr lang="es-CL" sz="3200" b="1" i="1">
                            <a:latin typeface="Cambria Math" panose="02040503050406030204" pitchFamily="18" charset="0"/>
                            <a:ea typeface="Calibri" panose="020F0502020204030204" pitchFamily="34" charset="0"/>
                            <a:cs typeface="Times New Roman" panose="02020603050405020304" pitchFamily="18" charset="0"/>
                          </a:rPr>
                          <m:t>𝑷𝒓</m:t>
                        </m:r>
                      </m:e>
                      <m:sup>
                        <m:r>
                          <a:rPr lang="es-CL" sz="3200" b="1" i="1">
                            <a:latin typeface="Cambria Math" panose="02040503050406030204" pitchFamily="18" charset="0"/>
                            <a:ea typeface="Calibri" panose="020F0502020204030204" pitchFamily="34" charset="0"/>
                            <a:cs typeface="Times New Roman" panose="02020603050405020304" pitchFamily="18" charset="0"/>
                          </a:rPr>
                          <m:t>𝒏</m:t>
                        </m:r>
                      </m:sup>
                    </m:sSup>
                  </m:oMath>
                </a14:m>
                <a:endParaRPr lang="es-CL" sz="3200" b="1"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aseline="-250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u="sng" dirty="0">
                    <a:latin typeface="Times New Roman" panose="02020603050405020304" pitchFamily="18" charset="0"/>
                    <a:ea typeface="Calibri" panose="020F0502020204030204" pitchFamily="34" charset="0"/>
                    <a:cs typeface="Times New Roman" panose="02020603050405020304" pitchFamily="18" charset="0"/>
                  </a:rPr>
                  <a:t>Válida para las condiciones siguientes</a:t>
                </a:r>
                <a:r>
                  <a:rPr lang="es-CL" dirty="0">
                    <a:latin typeface="Times New Roman" panose="02020603050405020304" pitchFamily="18" charset="0"/>
                    <a:ea typeface="Calibri" panose="020F0502020204030204" pitchFamily="34"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Si el fluido se calienta, n = 0,4</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Si el fluido se enfría, n = 0,3</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Las propiedades del fluido se evalúan a la temperatura media aritmética del fluido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Re ˃ 10</a:t>
                </a:r>
                <a:r>
                  <a:rPr lang="es-CL" baseline="30000" dirty="0">
                    <a:latin typeface="Times New Roman" panose="02020603050405020304" pitchFamily="18" charset="0"/>
                    <a:ea typeface="Calibri" panose="020F0502020204030204" pitchFamily="34" charset="0"/>
                    <a:cs typeface="Times New Roman" panose="02020603050405020304" pitchFamily="18" charset="0"/>
                  </a:rPr>
                  <a:t>4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0,7 &lt; Pr &lt; 100</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Calibri" panose="020F0502020204030204" pitchFamily="34" charset="0"/>
                    <a:cs typeface="Times New Roman" panose="02020603050405020304" pitchFamily="18" charset="0"/>
                  </a:rPr>
                  <a:t>L/D = 60</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302006" y="550458"/>
                <a:ext cx="11727809" cy="6214586"/>
              </a:xfrm>
              <a:prstGeom prst="rect">
                <a:avLst/>
              </a:prstGeom>
              <a:blipFill>
                <a:blip r:embed="rId2"/>
                <a:stretch>
                  <a:fillRect l="-364" t="-784" r="-468" b="-490"/>
                </a:stretch>
              </a:blipFill>
            </p:spPr>
            <p:txBody>
              <a:bodyPr/>
              <a:lstStyle/>
              <a:p>
                <a:r>
                  <a:rPr lang="es-CL">
                    <a:noFill/>
                  </a:rPr>
                  <a:t> </a:t>
                </a:r>
              </a:p>
            </p:txBody>
          </p:sp>
        </mc:Fallback>
      </mc:AlternateContent>
    </p:spTree>
    <p:extLst>
      <p:ext uri="{BB962C8B-B14F-4D97-AF65-F5344CB8AC3E}">
        <p14:creationId xmlns:p14="http://schemas.microsoft.com/office/powerpoint/2010/main" val="2547835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58345" y="1658934"/>
                <a:ext cx="9195515" cy="4957447"/>
              </a:xfrm>
              <a:prstGeom prst="rect">
                <a:avLst/>
              </a:prstGeom>
            </p:spPr>
            <p:txBody>
              <a:bodyPr wrap="square">
                <a:spAutoFit/>
              </a:bodyPr>
              <a:lstStyle/>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Cuando la diferencia de temperatura entre la superficie y el fluido es tal que genera una variación extrema en las propiedades del mismo, no podemos evaluar sus propiedades a </a:t>
                </a:r>
                <a:r>
                  <a:rPr lang="es-ES" sz="2000" dirty="0">
                    <a:latin typeface="Times New Roman" panose="02020603050405020304" pitchFamily="18" charset="0"/>
                    <a:ea typeface="Calibri" panose="020F0502020204030204" pitchFamily="34" charset="0"/>
                    <a:cs typeface="Times New Roman" panose="02020603050405020304" pitchFamily="18" charset="0"/>
                  </a:rPr>
                  <a:t>(</a:t>
                </a:r>
                <a:r>
                  <a:rPr lang="es-ES" sz="2000" dirty="0" err="1">
                    <a:latin typeface="Times New Roman" panose="02020603050405020304" pitchFamily="18" charset="0"/>
                    <a:ea typeface="Calibri" panose="020F0502020204030204" pitchFamily="34" charset="0"/>
                    <a:cs typeface="Times New Roman" panose="02020603050405020304" pitchFamily="18" charset="0"/>
                  </a:rPr>
                  <a:t>Ts+T</a:t>
                </a:r>
                <a:r>
                  <a:rPr lang="es-ES" sz="2000" dirty="0">
                    <a:latin typeface="Times New Roman" panose="02020603050405020304" pitchFamily="18" charset="0"/>
                    <a:ea typeface="Calibri" panose="020F0502020204030204" pitchFamily="34" charset="0"/>
                    <a:cs typeface="Times New Roman" panose="02020603050405020304" pitchFamily="18" charset="0"/>
                  </a:rPr>
                  <a:t>∞)/2. Entonces</a:t>
                </a:r>
                <a:r>
                  <a:rPr lang="es-CL" sz="2000" dirty="0">
                    <a:latin typeface="Times New Roman" panose="02020603050405020304" pitchFamily="18" charset="0"/>
                    <a:ea typeface="Calibri" panose="020F0502020204030204" pitchFamily="34" charset="0"/>
                    <a:cs typeface="Times New Roman" panose="02020603050405020304" pitchFamily="18" charset="0"/>
                  </a:rPr>
                  <a:t> usamos la ecuación de </a:t>
                </a: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Seider</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y Tate </a:t>
                </a:r>
                <a:r>
                  <a:rPr lang="es-CL" sz="2000" dirty="0">
                    <a:latin typeface="Times New Roman" panose="02020603050405020304" pitchFamily="18" charset="0"/>
                    <a:ea typeface="Calibri" panose="020F0502020204030204" pitchFamily="34" charset="0"/>
                    <a:cs typeface="Times New Roman" panose="02020603050405020304" pitchFamily="18" charset="0"/>
                  </a:rPr>
                  <a:t>:</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ea typeface="Calibri" panose="020F0502020204030204" pitchFamily="34" charset="0"/>
                          <a:cs typeface="Times New Roman" panose="02020603050405020304" pitchFamily="18" charset="0"/>
                        </a:rPr>
                        <m:t>𝑵𝒖</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𝟎𝟐𝟑</m:t>
                      </m:r>
                      <m:r>
                        <a:rPr lang="es-CL" sz="2400" b="1" i="1">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sup>
                          <m:r>
                            <a:rPr lang="es-ES"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m:t>
                          </m:r>
                        </m:sup>
                      </m:sSup>
                      <m:sSubSup>
                        <m:sSub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ES" sz="2400" b="1" i="1">
                              <a:latin typeface="Cambria Math" panose="02040503050406030204" pitchFamily="18" charset="0"/>
                              <a:ea typeface="Calibri" panose="020F0502020204030204" pitchFamily="34" charset="0"/>
                              <a:cs typeface="Times New Roman" panose="02020603050405020304" pitchFamily="18" charset="0"/>
                            </a:rPr>
                            <m:t>𝟖</m:t>
                          </m:r>
                        </m:sup>
                      </m:sSubSup>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𝒐</m:t>
                                      </m:r>
                                    </m:sub>
                                  </m:sSub>
                                </m:den>
                              </m:f>
                            </m:e>
                          </m:d>
                        </m:e>
                        <m:sup>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𝟏𝟒</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esta se debe emplear:</a:t>
                </a:r>
              </a:p>
              <a:p>
                <a:pPr marL="457200" algn="just">
                  <a:lnSpc>
                    <a:spcPct val="107000"/>
                  </a:lnSpc>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Calibri" panose="020F0502020204030204" pitchFamily="34" charset="0"/>
                    <a:cs typeface="Times New Roman" panose="02020603050405020304" pitchFamily="18" charset="0"/>
                  </a:rPr>
                  <a:t>Propiedades del fluido a la temperatura del fluido, excepto para </a:t>
                </a:r>
                <a:r>
                  <a:rPr lang="es-CL" sz="2000" dirty="0" err="1">
                    <a:latin typeface="Times New Roman" panose="02020603050405020304" pitchFamily="18" charset="0"/>
                    <a:ea typeface="Calibri" panose="020F0502020204030204" pitchFamily="34" charset="0"/>
                    <a:cs typeface="Times New Roman" panose="02020603050405020304" pitchFamily="18" charset="0"/>
                  </a:rPr>
                  <a:t>μ</a:t>
                </a:r>
                <a:r>
                  <a:rPr lang="es-CL" sz="2000" baseline="-25000" dirty="0" err="1">
                    <a:latin typeface="Times New Roman" panose="02020603050405020304" pitchFamily="18" charset="0"/>
                    <a:ea typeface="Calibri" panose="020F0502020204030204" pitchFamily="34" charset="0"/>
                    <a:cs typeface="Times New Roman" panose="02020603050405020304" pitchFamily="18" charset="0"/>
                  </a:rPr>
                  <a:t>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Calibri" panose="020F0502020204030204" pitchFamily="34" charset="0"/>
                    <a:cs typeface="Times New Roman" panose="02020603050405020304" pitchFamily="18" charset="0"/>
                  </a:rPr>
                  <a:t>Re ˃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4</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sz="2000" dirty="0">
                    <a:latin typeface="Times New Roman" panose="02020603050405020304" pitchFamily="18" charset="0"/>
                    <a:ea typeface="Calibri" panose="020F0502020204030204" pitchFamily="34" charset="0"/>
                    <a:cs typeface="Times New Roman" panose="02020603050405020304" pitchFamily="18" charset="0"/>
                  </a:rPr>
                  <a:t>0,7 &lt; Pr &lt; 17.000</a:t>
                </a:r>
              </a:p>
              <a:p>
                <a:pPr marL="342900" indent="-342900" algn="just">
                  <a:lnSpc>
                    <a:spcPct val="107000"/>
                  </a:lnSpc>
                  <a:buFont typeface="Times New Roman" panose="02020603050405020304" pitchFamily="18" charset="0"/>
                  <a:buChar char="-"/>
                </a:pPr>
                <a:r>
                  <a:rPr lang="es-CL"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 bien estas relaciones son sencillas, debe tenerse cuidado ya que pueden generar errores. Para expresiones más precisas ver </a:t>
                </a:r>
                <a:r>
                  <a:rPr lang="es-CL" sz="2000"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Gnielinkski</a:t>
                </a:r>
                <a:r>
                  <a:rPr lang="es-CL"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(1976).</a:t>
                </a:r>
                <a:endParaRPr lang="es-CL"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58345" y="1658934"/>
                <a:ext cx="9195515" cy="4957447"/>
              </a:xfrm>
              <a:prstGeom prst="rect">
                <a:avLst/>
              </a:prstGeom>
              <a:blipFill>
                <a:blip r:embed="rId2"/>
                <a:stretch>
                  <a:fillRect l="-729" t="-615" r="-663" b="-123"/>
                </a:stretch>
              </a:blipFill>
            </p:spPr>
            <p:txBody>
              <a:bodyPr/>
              <a:lstStyle/>
              <a:p>
                <a:r>
                  <a:rPr lang="es-CL">
                    <a:noFill/>
                  </a:rPr>
                  <a:t> </a:t>
                </a:r>
              </a:p>
            </p:txBody>
          </p:sp>
        </mc:Fallback>
      </mc:AlternateContent>
    </p:spTree>
    <p:extLst>
      <p:ext uri="{BB962C8B-B14F-4D97-AF65-F5344CB8AC3E}">
        <p14:creationId xmlns:p14="http://schemas.microsoft.com/office/powerpoint/2010/main" val="83601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042DEE8-CCE1-467C-9956-18B11427714E}"/>
              </a:ext>
            </a:extLst>
          </p:cNvPr>
          <p:cNvSpPr txBox="1"/>
          <p:nvPr/>
        </p:nvSpPr>
        <p:spPr>
          <a:xfrm>
            <a:off x="796957" y="330812"/>
            <a:ext cx="11109819" cy="1754326"/>
          </a:xfrm>
          <a:prstGeom prst="rect">
            <a:avLst/>
          </a:prstGeom>
          <a:noFill/>
        </p:spPr>
        <p:txBody>
          <a:bodyPr wrap="square">
            <a:spAutoFit/>
          </a:bodyPr>
          <a:lstStyle/>
          <a:p>
            <a:r>
              <a:rPr lang="es-CL" kern="50" dirty="0">
                <a:latin typeface="Times New Roman" panose="02020603050405020304" pitchFamily="18" charset="0"/>
                <a:ea typeface="SimSun" panose="02010600030101010101" pitchFamily="2" charset="-122"/>
                <a:cs typeface="Mangal" panose="02040503050203030202" pitchFamily="18" charset="0"/>
              </a:rPr>
              <a:t>Un tubo circular de 25 mm de diámetro, cuya superficie externa se mantiene a 100°C, se usa para calentar agua de 30 a 78°C y que fluye a razón de 1 kg/s.</a:t>
            </a:r>
            <a:endParaRPr lang="es-CL" kern="50" dirty="0">
              <a:latin typeface="Liberation Serif"/>
              <a:ea typeface="SimSun" panose="02010600030101010101" pitchFamily="2" charset="-122"/>
              <a:cs typeface="Mangal" panose="02040503050203030202" pitchFamily="18" charset="0"/>
            </a:endParaRPr>
          </a:p>
          <a:p>
            <a:pPr marL="342900" indent="-342900">
              <a:buFont typeface="Times New Roman" panose="02020603050405020304" pitchFamily="18" charset="0"/>
              <a:buAutoNum type="alphaLcParenR"/>
            </a:pPr>
            <a:r>
              <a:rPr lang="es-CL" kern="50" dirty="0">
                <a:latin typeface="Liberation Serif"/>
                <a:ea typeface="SimSun" panose="02010600030101010101" pitchFamily="2" charset="-122"/>
                <a:cs typeface="Mangal" panose="02040503050203030202" pitchFamily="18" charset="0"/>
              </a:rPr>
              <a:t>Determine el coeficiente de convección interior</a:t>
            </a:r>
          </a:p>
          <a:p>
            <a:pPr marL="342900" indent="-342900">
              <a:buFont typeface="Times New Roman" panose="02020603050405020304" pitchFamily="18" charset="0"/>
              <a:buAutoNum type="alphaLcParenR"/>
            </a:pPr>
            <a:r>
              <a:rPr lang="es-CL" kern="50" dirty="0">
                <a:latin typeface="Liberation Serif"/>
                <a:ea typeface="SimSun" panose="02010600030101010101" pitchFamily="2" charset="-122"/>
                <a:cs typeface="Mangal" panose="02040503050203030202" pitchFamily="18" charset="0"/>
              </a:rPr>
              <a:t>Determine el largo que debe tener el tubo</a:t>
            </a:r>
          </a:p>
          <a:p>
            <a:r>
              <a:rPr lang="es-CL" kern="50" dirty="0">
                <a:latin typeface="Liberation Serif"/>
                <a:ea typeface="SimSun" panose="02010600030101010101" pitchFamily="2" charset="-122"/>
                <a:cs typeface="Mangal" panose="02040503050203030202" pitchFamily="18" charset="0"/>
              </a:rPr>
              <a:t> </a:t>
            </a:r>
          </a:p>
          <a:p>
            <a:endParaRPr lang="es-CL" kern="50" dirty="0">
              <a:latin typeface="Liberation Serif"/>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845970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02B90025-CEA8-4881-B6BD-10C1F66DF47C}"/>
                  </a:ext>
                </a:extLst>
              </p:cNvPr>
              <p:cNvSpPr txBox="1"/>
              <p:nvPr/>
            </p:nvSpPr>
            <p:spPr>
              <a:xfrm>
                <a:off x="709301" y="579138"/>
                <a:ext cx="9716568" cy="4811382"/>
              </a:xfrm>
              <a:prstGeom prst="rect">
                <a:avLst/>
              </a:prstGeom>
              <a:noFill/>
            </p:spPr>
            <p:txBody>
              <a:bodyPr wrap="square">
                <a:spAutoFit/>
              </a:bodyPr>
              <a:lstStyle/>
              <a:p>
                <a:r>
                  <a:rPr lang="es-CL" u="sng" kern="50" dirty="0">
                    <a:latin typeface="Liberation Serif"/>
                    <a:ea typeface="SimSun" panose="02010600030101010101" pitchFamily="2" charset="-122"/>
                    <a:cs typeface="Mangal" panose="02040503050203030202" pitchFamily="18" charset="0"/>
                  </a:rPr>
                  <a:t>Propiedades del agua a:</a:t>
                </a:r>
                <a:r>
                  <a:rPr lang="es-CL" kern="50" dirty="0">
                    <a:latin typeface="Liberation Serif"/>
                    <a:ea typeface="SimSun" panose="02010600030101010101" pitchFamily="2" charset="-122"/>
                    <a:cs typeface="Mangal" panose="02040503050203030202" pitchFamily="18" charset="0"/>
                  </a:rPr>
                  <a:t> </a:t>
                </a:r>
                <a14:m>
                  <m:oMath xmlns:m="http://schemas.openxmlformats.org/officeDocument/2006/math">
                    <m:r>
                      <a:rPr lang="es-CL" i="1" kern="50">
                        <a:latin typeface="Cambria Math" panose="02040503050406030204" pitchFamily="18" charset="0"/>
                        <a:ea typeface="SimSun" panose="02010600030101010101" pitchFamily="2" charset="-122"/>
                        <a:cs typeface="Mangal" panose="02040503050203030202" pitchFamily="18" charset="0"/>
                      </a:rPr>
                      <m:t>     </m:t>
                    </m:r>
                    <m:sSub>
                      <m:sSubPr>
                        <m:ctrlPr>
                          <a:rPr lang="es-CL" i="1" kern="50">
                            <a:latin typeface="Cambria Math" panose="02040503050406030204" pitchFamily="18" charset="0"/>
                            <a:ea typeface="SimSun" panose="02010600030101010101" pitchFamily="2" charset="-122"/>
                            <a:cs typeface="Mangal" panose="02040503050203030202" pitchFamily="18" charset="0"/>
                          </a:rPr>
                        </m:ctrlPr>
                      </m:sSubPr>
                      <m:e>
                        <m:r>
                          <a:rPr lang="es-CL" i="1" kern="50">
                            <a:latin typeface="Cambria Math" panose="02040503050406030204" pitchFamily="18" charset="0"/>
                            <a:ea typeface="SimSun" panose="02010600030101010101" pitchFamily="2" charset="-122"/>
                            <a:cs typeface="Mangal" panose="02040503050203030202" pitchFamily="18" charset="0"/>
                          </a:rPr>
                          <m:t>𝑇</m:t>
                        </m:r>
                      </m:e>
                      <m:sub>
                        <m:r>
                          <a:rPr lang="es-CL" i="1" kern="50">
                            <a:latin typeface="Cambria Math" panose="02040503050406030204" pitchFamily="18" charset="0"/>
                            <a:ea typeface="SimSun" panose="02010600030101010101" pitchFamily="2" charset="-122"/>
                            <a:cs typeface="Mangal" panose="02040503050203030202" pitchFamily="18" charset="0"/>
                          </a:rPr>
                          <m:t>𝑖</m:t>
                        </m:r>
                      </m:sub>
                    </m:sSub>
                    <m:r>
                      <a:rPr lang="es-CL" i="1" kern="50">
                        <a:latin typeface="Cambria Math" panose="02040503050406030204" pitchFamily="18" charset="0"/>
                        <a:ea typeface="SimSun" panose="02010600030101010101" pitchFamily="2" charset="-122"/>
                        <a:cs typeface="Mangal" panose="02040503050203030202" pitchFamily="18" charset="0"/>
                      </a:rPr>
                      <m:t>= </m:t>
                    </m:r>
                    <m:f>
                      <m:fPr>
                        <m:ctrlPr>
                          <a:rPr lang="es-CL" sz="2000" i="1" kern="50">
                            <a:latin typeface="Cambria Math" panose="02040503050406030204" pitchFamily="18" charset="0"/>
                            <a:ea typeface="SimSun" panose="02010600030101010101" pitchFamily="2" charset="-122"/>
                            <a:cs typeface="Mangal" panose="02040503050203030202" pitchFamily="18" charset="0"/>
                          </a:rPr>
                        </m:ctrlPr>
                      </m:fPr>
                      <m:num>
                        <m:r>
                          <a:rPr lang="es-CL" sz="2000" i="1" kern="50">
                            <a:latin typeface="Cambria Math" panose="02040503050406030204" pitchFamily="18" charset="0"/>
                            <a:ea typeface="SimSun" panose="02010600030101010101" pitchFamily="2" charset="-122"/>
                            <a:cs typeface="Mangal" panose="02040503050203030202" pitchFamily="18" charset="0"/>
                          </a:rPr>
                          <m:t>30+78</m:t>
                        </m:r>
                      </m:num>
                      <m:den>
                        <m:r>
                          <a:rPr lang="es-CL" sz="2000" i="1" kern="50">
                            <a:latin typeface="Cambria Math" panose="02040503050406030204" pitchFamily="18" charset="0"/>
                            <a:ea typeface="SimSun" panose="02010600030101010101" pitchFamily="2" charset="-122"/>
                            <a:cs typeface="Mangal" panose="02040503050203030202" pitchFamily="18" charset="0"/>
                          </a:rPr>
                          <m:t>2</m:t>
                        </m:r>
                      </m:den>
                    </m:f>
                    <m:r>
                      <a:rPr lang="es-CL" sz="2000" i="1" kern="50">
                        <a:latin typeface="Cambria Math" panose="02040503050406030204" pitchFamily="18" charset="0"/>
                        <a:ea typeface="SimSun" panose="02010600030101010101" pitchFamily="2" charset="-122"/>
                        <a:cs typeface="Mangal" panose="02040503050203030202" pitchFamily="18" charset="0"/>
                      </a:rPr>
                      <m:t>=54°</m:t>
                    </m:r>
                    <m:r>
                      <a:rPr lang="es-CL" sz="2000" i="1" kern="50">
                        <a:latin typeface="Cambria Math" panose="02040503050406030204" pitchFamily="18" charset="0"/>
                        <a:ea typeface="SimSun" panose="02010600030101010101" pitchFamily="2" charset="-122"/>
                        <a:cs typeface="Mangal" panose="02040503050203030202" pitchFamily="18" charset="0"/>
                      </a:rPr>
                      <m:t>𝐶</m:t>
                    </m:r>
                  </m:oMath>
                </a14:m>
                <a:endParaRPr lang="es-CL" kern="50" dirty="0">
                  <a:latin typeface="Liberation Serif"/>
                  <a:ea typeface="SimSun" panose="02010600030101010101" pitchFamily="2" charset="-122"/>
                  <a:cs typeface="Mangal" panose="02040503050203030202" pitchFamily="18" charset="0"/>
                </a:endParaRPr>
              </a:p>
              <a:p>
                <a:r>
                  <a:rPr lang="es-CL" kern="50" dirty="0">
                    <a:latin typeface="Liberation Serif"/>
                    <a:ea typeface="SimSun" panose="02010600030101010101" pitchFamily="2" charset="-122"/>
                    <a:cs typeface="Mangal" panose="02040503050203030202" pitchFamily="18" charset="0"/>
                  </a:rPr>
                  <a:t> </a:t>
                </a:r>
              </a:p>
              <a:p>
                <a:r>
                  <a:rPr lang="en-US" kern="50" dirty="0">
                    <a:latin typeface="Liberation Serif"/>
                    <a:ea typeface="SimSun" panose="02010600030101010101" pitchFamily="2" charset="-122"/>
                    <a:cs typeface="Mangal" panose="02040503050203030202" pitchFamily="18" charset="0"/>
                  </a:rPr>
                  <a:t>C</a:t>
                </a:r>
                <a:r>
                  <a:rPr lang="en-US" kern="50" baseline="-25000" dirty="0">
                    <a:latin typeface="Liberation Serif"/>
                    <a:ea typeface="SimSun" panose="02010600030101010101" pitchFamily="2" charset="-122"/>
                    <a:cs typeface="Mangal" panose="02040503050203030202" pitchFamily="18" charset="0"/>
                  </a:rPr>
                  <a:t>p</a:t>
                </a:r>
                <a:r>
                  <a:rPr lang="en-US" kern="50" dirty="0">
                    <a:latin typeface="Liberation Serif"/>
                    <a:ea typeface="SimSun" panose="02010600030101010101" pitchFamily="2" charset="-122"/>
                    <a:cs typeface="Mangal" panose="02040503050203030202" pitchFamily="18" charset="0"/>
                  </a:rPr>
                  <a:t> = 4195 Joules/</a:t>
                </a:r>
                <a:r>
                  <a:rPr lang="en-US" kern="50" dirty="0" err="1">
                    <a:latin typeface="Liberation Serif"/>
                    <a:ea typeface="SimSun" panose="02010600030101010101" pitchFamily="2" charset="-122"/>
                    <a:cs typeface="Mangal" panose="02040503050203030202" pitchFamily="18" charset="0"/>
                  </a:rPr>
                  <a:t>kg</a:t>
                </a:r>
                <a:r>
                  <a:rPr lang="en-US" kern="50" dirty="0" err="1">
                    <a:latin typeface="Times New Roman" panose="02020603050405020304" pitchFamily="18" charset="0"/>
                    <a:ea typeface="SimSun" panose="02010600030101010101" pitchFamily="2" charset="-122"/>
                    <a:cs typeface="Mangal" panose="02040503050203030202" pitchFamily="18" charset="0"/>
                  </a:rPr>
                  <a:t>·</a:t>
                </a:r>
                <a:r>
                  <a:rPr lang="en-US" kern="50" dirty="0" err="1">
                    <a:latin typeface="Liberation Serif"/>
                    <a:ea typeface="SimSun" panose="02010600030101010101" pitchFamily="2" charset="-122"/>
                    <a:cs typeface="Mangal" panose="02040503050203030202" pitchFamily="18" charset="0"/>
                  </a:rPr>
                  <a:t>K</a:t>
                </a:r>
                <a:endParaRPr lang="es-CL" kern="50" dirty="0">
                  <a:latin typeface="Liberation Serif"/>
                  <a:ea typeface="SimSun" panose="02010600030101010101" pitchFamily="2" charset="-122"/>
                  <a:cs typeface="Mangal" panose="02040503050203030202" pitchFamily="18" charset="0"/>
                </a:endParaRPr>
              </a:p>
              <a:p>
                <a:r>
                  <a:rPr lang="en-US" kern="50" dirty="0" err="1">
                    <a:latin typeface="Liberation Serif"/>
                    <a:ea typeface="SimSun" panose="02010600030101010101" pitchFamily="2" charset="-122"/>
                    <a:cs typeface="Mangal" panose="02040503050203030202" pitchFamily="18" charset="0"/>
                  </a:rPr>
                  <a:t>Pr</a:t>
                </a:r>
                <a:r>
                  <a:rPr lang="en-US" kern="50" dirty="0">
                    <a:latin typeface="Liberation Serif"/>
                    <a:ea typeface="SimSun" panose="02010600030101010101" pitchFamily="2" charset="-122"/>
                    <a:cs typeface="Mangal" panose="02040503050203030202" pitchFamily="18" charset="0"/>
                  </a:rPr>
                  <a:t> = 2,29</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μ</a:t>
                </a:r>
                <a:r>
                  <a:rPr lang="en-US" kern="50" dirty="0">
                    <a:latin typeface="Liberation Serif"/>
                    <a:ea typeface="SimSun" panose="02010600030101010101" pitchFamily="2" charset="-122"/>
                    <a:cs typeface="Mangal" panose="02040503050203030202" pitchFamily="18" charset="0"/>
                  </a:rPr>
                  <a:t> = 365 x 10</a:t>
                </a:r>
                <a:r>
                  <a:rPr lang="en-US" kern="50" baseline="30000" dirty="0">
                    <a:latin typeface="Liberation Serif"/>
                    <a:ea typeface="SimSun" panose="02010600030101010101" pitchFamily="2" charset="-122"/>
                    <a:cs typeface="Mangal" panose="02040503050203030202" pitchFamily="18" charset="0"/>
                  </a:rPr>
                  <a:t>-6 </a:t>
                </a:r>
                <a:r>
                  <a:rPr lang="en-US" kern="50" dirty="0">
                    <a:latin typeface="Liberation Serif"/>
                    <a:ea typeface="SimSun" panose="02010600030101010101" pitchFamily="2" charset="-122"/>
                    <a:cs typeface="Mangal" panose="02040503050203030202" pitchFamily="18" charset="0"/>
                  </a:rPr>
                  <a:t>N</a:t>
                </a:r>
                <a:r>
                  <a:rPr lang="en-US" kern="50" dirty="0">
                    <a:latin typeface="Times New Roman" panose="02020603050405020304" pitchFamily="18" charset="0"/>
                    <a:ea typeface="SimSun" panose="02010600030101010101" pitchFamily="2" charset="-122"/>
                    <a:cs typeface="Mangal" panose="02040503050203030202" pitchFamily="18" charset="0"/>
                  </a:rPr>
                  <a:t>·S/m</a:t>
                </a:r>
                <a:r>
                  <a:rPr lang="en-US" kern="50" baseline="30000" dirty="0">
                    <a:latin typeface="Times New Roman" panose="02020603050405020304" pitchFamily="18" charset="0"/>
                    <a:ea typeface="SimSun" panose="02010600030101010101" pitchFamily="2" charset="-122"/>
                    <a:cs typeface="Mangal" panose="02040503050203030202" pitchFamily="18" charset="0"/>
                  </a:rPr>
                  <a:t>2</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k = 668 x 10</a:t>
                </a:r>
                <a:r>
                  <a:rPr lang="es-CL" kern="50" baseline="30000" dirty="0">
                    <a:latin typeface="Times New Roman" panose="02020603050405020304" pitchFamily="18" charset="0"/>
                    <a:ea typeface="SimSun" panose="02010600030101010101" pitchFamily="2" charset="-122"/>
                    <a:cs typeface="Mangal" panose="02040503050203030202" pitchFamily="18" charset="0"/>
                  </a:rPr>
                  <a:t>-3</a:t>
                </a:r>
                <a:r>
                  <a:rPr lang="es-CL" kern="50" dirty="0">
                    <a:latin typeface="Times New Roman" panose="02020603050405020304" pitchFamily="18" charset="0"/>
                    <a:ea typeface="SimSun" panose="02010600030101010101" pitchFamily="2" charset="-122"/>
                    <a:cs typeface="Mangal" panose="02040503050203030202" pitchFamily="18" charset="0"/>
                  </a:rPr>
                  <a:t> W/</a:t>
                </a:r>
                <a:r>
                  <a:rPr lang="es-CL" kern="50" dirty="0" err="1">
                    <a:latin typeface="Times New Roman" panose="02020603050405020304" pitchFamily="18" charset="0"/>
                    <a:ea typeface="SimSun" panose="02010600030101010101" pitchFamily="2" charset="-122"/>
                    <a:cs typeface="Mangal" panose="02040503050203030202" pitchFamily="18" charset="0"/>
                  </a:rPr>
                  <a:t>m·K</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u="sng" kern="50" dirty="0">
                    <a:latin typeface="Times New Roman" panose="02020603050405020304" pitchFamily="18" charset="0"/>
                    <a:ea typeface="SimSun" panose="02010600030101010101" pitchFamily="2" charset="-122"/>
                    <a:cs typeface="Mangal" panose="02040503050203030202" pitchFamily="18" charset="0"/>
                  </a:rPr>
                  <a:t>Cálculo del Reynolds</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Re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𝑣</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𝜈</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𝑣</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𝜌</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𝜇</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𝑣</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𝜌</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𝐴</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𝜇</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𝐴</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r>
                                  <a:rPr lang="es-CL" sz="2000" i="1" kern="50">
                                    <a:latin typeface="Cambria Math" panose="02040503050406030204" pitchFamily="18" charset="0"/>
                                    <a:ea typeface="SimSun" panose="02010600030101010101" pitchFamily="2" charset="-122"/>
                                    <a:cs typeface="Times New Roman" panose="02020603050405020304" pitchFamily="18" charset="0"/>
                                  </a:rPr>
                                  <m:t>𝑚</m:t>
                                </m:r>
                              </m:e>
                            </m:acc>
                            <m:r>
                              <a:rPr lang="es-CL" sz="2000" i="1" kern="50">
                                <a:latin typeface="Cambria Math" panose="02040503050406030204" pitchFamily="18" charset="0"/>
                                <a:ea typeface="SimSun" panose="02010600030101010101" pitchFamily="2" charset="-122"/>
                                <a:cs typeface="Times New Roman" panose="02020603050405020304" pitchFamily="18" charset="0"/>
                              </a:rPr>
                              <m:t>𝐷</m:t>
                            </m:r>
                          </m:e>
                        </m:acc>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𝜇</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n-US" sz="2000" i="1" kern="50">
                                <a:latin typeface="Cambria Math" panose="02040503050406030204" pitchFamily="18" charset="0"/>
                                <a:ea typeface="SimSun" panose="02010600030101010101" pitchFamily="2" charset="-122"/>
                                <a:cs typeface="Times New Roman" panose="02020603050405020304" pitchFamily="18" charset="0"/>
                              </a:rPr>
                              <m:t>𝜋</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𝐷</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2</m:t>
                                </m:r>
                              </m:sup>
                            </m:sSup>
                          </m:num>
                          <m:den>
                            <m:r>
                              <a:rPr lang="es-CL" sz="2000" i="1" kern="50">
                                <a:latin typeface="Cambria Math" panose="02040503050406030204" pitchFamily="18" charset="0"/>
                                <a:ea typeface="SimSun" panose="02010600030101010101" pitchFamily="2" charset="-122"/>
                                <a:cs typeface="Times New Roman" panose="02020603050405020304" pitchFamily="18" charset="0"/>
                              </a:rPr>
                              <m:t>4</m:t>
                            </m:r>
                          </m:den>
                        </m:f>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4</m:t>
                        </m:r>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r>
                              <a:rPr lang="es-CL" sz="2000" i="1" kern="50">
                                <a:latin typeface="Cambria Math" panose="02040503050406030204" pitchFamily="18" charset="0"/>
                                <a:ea typeface="SimSun" panose="02010600030101010101" pitchFamily="2" charset="-122"/>
                                <a:cs typeface="Times New Roman" panose="02020603050405020304" pitchFamily="18" charset="0"/>
                              </a:rPr>
                              <m:t>𝑚</m:t>
                            </m:r>
                          </m:e>
                        </m:acc>
                      </m:num>
                      <m:den>
                        <m:r>
                          <a:rPr lang="en-US" sz="2000" i="1" kern="50">
                            <a:latin typeface="Cambria Math" panose="02040503050406030204" pitchFamily="18" charset="0"/>
                            <a:ea typeface="SimSun" panose="02010600030101010101" pitchFamily="2" charset="-122"/>
                            <a:cs typeface="Times New Roman" panose="02020603050405020304" pitchFamily="18" charset="0"/>
                          </a:rPr>
                          <m:t>𝜋</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𝜇</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         </m:t>
                    </m:r>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r>
                              <a:rPr lang="es-CL" sz="2000" i="1" kern="50">
                                <a:latin typeface="Cambria Math" panose="02040503050406030204" pitchFamily="18" charset="0"/>
                                <a:ea typeface="SimSun" panose="02010600030101010101" pitchFamily="2" charset="-122"/>
                                <a:cs typeface="Times New Roman" panose="02020603050405020304" pitchFamily="18" charset="0"/>
                              </a:rPr>
                              <m:t>𝑚</m:t>
                            </m:r>
                          </m:e>
                        </m:acc>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𝑣</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𝜌</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𝐴</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𝐿</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𝑡</m:t>
                            </m:r>
                          </m:den>
                        </m:f>
                      </m:e>
                    </m:acc>
                    <m:r>
                      <a:rPr lang="es-CL" sz="2000" i="1" kern="50">
                        <a:latin typeface="Cambria Math" panose="02040503050406030204" pitchFamily="18" charset="0"/>
                        <a:ea typeface="SimSun" panose="02010600030101010101" pitchFamily="2" charset="-122"/>
                        <a:cs typeface="Times New Roman" panose="02020603050405020304" pitchFamily="18" charset="0"/>
                      </a:rPr>
                      <m:t>.</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𝑚</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𝐿</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𝐴</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𝐴</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𝑚</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𝑡</m:t>
                        </m:r>
                      </m:den>
                    </m:f>
                  </m:oMath>
                </a14:m>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Re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4</m:t>
                        </m:r>
                        <m:acc>
                          <m:accPr>
                            <m:chr m:val="̇"/>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accPr>
                          <m:e>
                            <m:r>
                              <a:rPr lang="es-CL" sz="2000" i="1" kern="50">
                                <a:latin typeface="Cambria Math" panose="02040503050406030204" pitchFamily="18" charset="0"/>
                                <a:ea typeface="SimSun" panose="02010600030101010101" pitchFamily="2" charset="-122"/>
                                <a:cs typeface="Times New Roman" panose="02020603050405020304" pitchFamily="18" charset="0"/>
                              </a:rPr>
                              <m:t>𝑚</m:t>
                            </m:r>
                          </m:e>
                        </m:acc>
                      </m:num>
                      <m:den>
                        <m:r>
                          <a:rPr lang="en-US" sz="2000" i="1" kern="50">
                            <a:latin typeface="Cambria Math" panose="02040503050406030204" pitchFamily="18" charset="0"/>
                            <a:ea typeface="SimSun" panose="02010600030101010101" pitchFamily="2" charset="-122"/>
                            <a:cs typeface="Times New Roman" panose="02020603050405020304" pitchFamily="18" charset="0"/>
                          </a:rPr>
                          <m:t>𝜋</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𝜇</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4 ·1</m:t>
                        </m:r>
                      </m:num>
                      <m:den>
                        <m:r>
                          <a:rPr lang="en-US" sz="2000" i="1" kern="50">
                            <a:latin typeface="Cambria Math" panose="02040503050406030204" pitchFamily="18" charset="0"/>
                            <a:ea typeface="SimSun" panose="02010600030101010101" pitchFamily="2" charset="-122"/>
                            <a:cs typeface="Times New Roman" panose="02020603050405020304" pitchFamily="18" charset="0"/>
                          </a:rPr>
                          <m:t>𝜋</m:t>
                        </m:r>
                        <m:r>
                          <a:rPr lang="es-CL" sz="2000" i="1" kern="50">
                            <a:latin typeface="Cambria Math" panose="02040503050406030204" pitchFamily="18" charset="0"/>
                            <a:ea typeface="SimSun" panose="02010600030101010101" pitchFamily="2" charset="-122"/>
                            <a:cs typeface="Times New Roman" panose="02020603050405020304" pitchFamily="18" charset="0"/>
                          </a:rPr>
                          <m:t>·0,025·365·</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10</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−6</m:t>
                            </m:r>
                          </m:sup>
                        </m:sSup>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139.537</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Re </a:t>
                </a:r>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&gt; </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10</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5</m:t>
                        </m:r>
                      </m:sup>
                    </m:sSup>
                  </m:oMath>
                </a14:m>
                <a:r>
                  <a:rPr lang="es-CL" sz="2000" kern="50" baseline="30000" dirty="0">
                    <a:latin typeface="Times New Roman" panose="02020603050405020304" pitchFamily="18" charset="0"/>
                    <a:ea typeface="SimSun" panose="02010600030101010101" pitchFamily="2" charset="-122"/>
                    <a:cs typeface="Mangal" panose="02040503050203030202" pitchFamily="18" charset="0"/>
                  </a:rPr>
                  <a:t>  </a:t>
                </a:r>
                <a:r>
                  <a:rPr lang="es-CL" sz="2000" kern="50" dirty="0">
                    <a:latin typeface="Times New Roman" panose="02020603050405020304" pitchFamily="18" charset="0"/>
                    <a:ea typeface="SimSun" panose="02010600030101010101" pitchFamily="2" charset="-122"/>
                    <a:cs typeface="Mangal" panose="02040503050203030202" pitchFamily="18" charset="0"/>
                  </a:rPr>
                  <a:t>→  Flujo turbulento </a:t>
                </a:r>
                <a:endParaRPr lang="es-CL" dirty="0"/>
              </a:p>
            </p:txBody>
          </p:sp>
        </mc:Choice>
        <mc:Fallback>
          <p:sp>
            <p:nvSpPr>
              <p:cNvPr id="3" name="CuadroTexto 2">
                <a:extLst>
                  <a:ext uri="{FF2B5EF4-FFF2-40B4-BE49-F238E27FC236}">
                    <a16:creationId xmlns:a16="http://schemas.microsoft.com/office/drawing/2014/main" id="{02B90025-CEA8-4881-B6BD-10C1F66DF47C}"/>
                  </a:ext>
                </a:extLst>
              </p:cNvPr>
              <p:cNvSpPr txBox="1">
                <a:spLocks noRot="1" noChangeAspect="1" noMove="1" noResize="1" noEditPoints="1" noAdjustHandles="1" noChangeArrowheads="1" noChangeShapeType="1" noTextEdit="1"/>
              </p:cNvSpPr>
              <p:nvPr/>
            </p:nvSpPr>
            <p:spPr>
              <a:xfrm>
                <a:off x="709301" y="579138"/>
                <a:ext cx="9716568" cy="4811382"/>
              </a:xfrm>
              <a:prstGeom prst="rect">
                <a:avLst/>
              </a:prstGeom>
              <a:blipFill>
                <a:blip r:embed="rId2"/>
                <a:stretch>
                  <a:fillRect l="-627" b="-507"/>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4CD28784-3E7B-4BFC-A0E0-CCA6A115F2E7}"/>
              </a:ext>
            </a:extLst>
          </p:cNvPr>
          <p:cNvPicPr>
            <a:picLocks noChangeAspect="1"/>
          </p:cNvPicPr>
          <p:nvPr/>
        </p:nvPicPr>
        <p:blipFill>
          <a:blip r:embed="rId3"/>
          <a:stretch>
            <a:fillRect/>
          </a:stretch>
        </p:blipFill>
        <p:spPr>
          <a:xfrm>
            <a:off x="3863463" y="1467482"/>
            <a:ext cx="1253979" cy="907485"/>
          </a:xfrm>
          <a:prstGeom prst="rect">
            <a:avLst/>
          </a:prstGeom>
        </p:spPr>
      </p:pic>
    </p:spTree>
    <p:extLst>
      <p:ext uri="{BB962C8B-B14F-4D97-AF65-F5344CB8AC3E}">
        <p14:creationId xmlns:p14="http://schemas.microsoft.com/office/powerpoint/2010/main" val="3731179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ACF182D9-6633-4D44-AE0F-81DB711C987A}"/>
                  </a:ext>
                </a:extLst>
              </p:cNvPr>
              <p:cNvSpPr txBox="1"/>
              <p:nvPr/>
            </p:nvSpPr>
            <p:spPr>
              <a:xfrm>
                <a:off x="991999" y="446043"/>
                <a:ext cx="9821410" cy="4043094"/>
              </a:xfrm>
              <a:prstGeom prst="rect">
                <a:avLst/>
              </a:prstGeom>
              <a:noFill/>
            </p:spPr>
            <p:txBody>
              <a:bodyPr wrap="square">
                <a:spAutoFit/>
              </a:bodyPr>
              <a:lstStyle/>
              <a:p>
                <a:r>
                  <a:rPr lang="es-CL" u="sng" kern="50" dirty="0">
                    <a:latin typeface="Times New Roman" panose="02020603050405020304" pitchFamily="18" charset="0"/>
                    <a:ea typeface="SimSun" panose="02010600030101010101" pitchFamily="2" charset="-122"/>
                    <a:cs typeface="Mangal" panose="02040503050203030202" pitchFamily="18" charset="0"/>
                  </a:rPr>
                  <a:t>Cálculo del </a:t>
                </a:r>
                <a:r>
                  <a:rPr lang="es-CL" u="sng" kern="50" dirty="0" err="1">
                    <a:latin typeface="Times New Roman" panose="02020603050405020304" pitchFamily="18" charset="0"/>
                    <a:ea typeface="SimSun" panose="02010600030101010101" pitchFamily="2" charset="-122"/>
                    <a:cs typeface="Mangal" panose="02040503050203030202" pitchFamily="18" charset="0"/>
                  </a:rPr>
                  <a:t>Nusselt</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Para interior de ducto y flujo turbulento se emplea la relación de </a:t>
                </a:r>
                <a:r>
                  <a:rPr lang="es-CL" kern="50" dirty="0" err="1">
                    <a:latin typeface="Times New Roman" panose="02020603050405020304" pitchFamily="18" charset="0"/>
                    <a:ea typeface="SimSun" panose="02010600030101010101" pitchFamily="2" charset="-122"/>
                    <a:cs typeface="Mangal" panose="02040503050203030202" pitchFamily="18" charset="0"/>
                  </a:rPr>
                  <a:t>Dittus</a:t>
                </a:r>
                <a:r>
                  <a:rPr lang="es-CL" kern="50" dirty="0">
                    <a:latin typeface="Times New Roman" panose="02020603050405020304" pitchFamily="18" charset="0"/>
                    <a:ea typeface="SimSun" panose="02010600030101010101" pitchFamily="2" charset="-122"/>
                    <a:cs typeface="Mangal" panose="02040503050203030202" pitchFamily="18" charset="0"/>
                  </a:rPr>
                  <a:t> </a:t>
                </a:r>
                <a:r>
                  <a:rPr lang="es-CL" kern="50" dirty="0" err="1">
                    <a:latin typeface="Times New Roman" panose="02020603050405020304" pitchFamily="18" charset="0"/>
                    <a:ea typeface="SimSun" panose="02010600030101010101" pitchFamily="2" charset="-122"/>
                    <a:cs typeface="Mangal" panose="02040503050203030202" pitchFamily="18" charset="0"/>
                  </a:rPr>
                  <a:t>Boelter</a:t>
                </a:r>
                <a:r>
                  <a:rPr lang="es-CL" kern="50" dirty="0">
                    <a:latin typeface="Times New Roman" panose="02020603050405020304" pitchFamily="18" charset="0"/>
                    <a:ea typeface="SimSun" panose="02010600030101010101" pitchFamily="2" charset="-122"/>
                    <a:cs typeface="Mangal" panose="02040503050203030202" pitchFamily="18" charset="0"/>
                  </a:rPr>
                  <a:t>:</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=0,023</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𝑅𝑒</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0,8</m:t>
                        </m:r>
                      </m:sup>
                    </m:sSup>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𝑃𝑟</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𝑛</m:t>
                        </m:r>
                      </m:sup>
                    </m:sSup>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0,023 </a:t>
                </a:r>
                <a14:m>
                  <m:oMath xmlns:m="http://schemas.openxmlformats.org/officeDocument/2006/math">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latin typeface="Cambria Math" panose="02040503050406030204" pitchFamily="18" charset="0"/>
                                <a:ea typeface="SimSun" panose="02010600030101010101" pitchFamily="2" charset="-122"/>
                                <a:cs typeface="Times New Roman" panose="02020603050405020304" pitchFamily="18" charset="0"/>
                              </a:rPr>
                              <m:t>139.537</m:t>
                            </m:r>
                          </m:e>
                        </m:d>
                      </m:e>
                      <m:sup>
                        <m:r>
                          <a:rPr lang="es-CL" sz="2000" i="1" kern="50">
                            <a:latin typeface="Cambria Math" panose="02040503050406030204" pitchFamily="18" charset="0"/>
                            <a:ea typeface="SimSun" panose="02010600030101010101" pitchFamily="2" charset="-122"/>
                            <a:cs typeface="Times New Roman" panose="02020603050405020304" pitchFamily="18" charset="0"/>
                          </a:rPr>
                          <m:t>0,8</m:t>
                        </m:r>
                      </m:sup>
                    </m:sSup>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latin typeface="Cambria Math" panose="02040503050406030204" pitchFamily="18" charset="0"/>
                                <a:ea typeface="SimSun" panose="02010600030101010101" pitchFamily="2" charset="-122"/>
                                <a:cs typeface="Times New Roman" panose="02020603050405020304" pitchFamily="18" charset="0"/>
                              </a:rPr>
                              <m:t>2,29</m:t>
                            </m:r>
                          </m:e>
                        </m:d>
                      </m:e>
                      <m:sup>
                        <m:r>
                          <a:rPr lang="es-CL" sz="2000" i="1" kern="50">
                            <a:latin typeface="Cambria Math" panose="02040503050406030204" pitchFamily="18" charset="0"/>
                            <a:ea typeface="SimSun" panose="02010600030101010101" pitchFamily="2" charset="-122"/>
                            <a:cs typeface="Times New Roman" panose="02020603050405020304" pitchFamily="18" charset="0"/>
                          </a:rPr>
                          <m:t>0,4</m:t>
                        </m:r>
                      </m:sup>
                    </m:sSup>
                  </m:oMath>
                </a14:m>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Para fluido que se calienta: n = 0,4</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sz="2000" kern="50" dirty="0">
                    <a:latin typeface="Times New Roman" panose="02020603050405020304" pitchFamily="18" charset="0"/>
                    <a:ea typeface="SimSun" panose="02010600030101010101" pitchFamily="2" charset="-122"/>
                    <a:cs typeface="Mangal" panose="02040503050203030202" pitchFamily="18" charset="0"/>
                  </a:rPr>
                  <a:t>N</a:t>
                </a:r>
                <a14:m>
                  <m:oMath xmlns:m="http://schemas.openxmlformats.org/officeDocument/2006/math">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=418,23</m:t>
                    </m:r>
                  </m:oMath>
                </a14:m>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u="sng" kern="50" dirty="0">
                    <a:latin typeface="Times New Roman" panose="02020603050405020304" pitchFamily="18" charset="0"/>
                    <a:ea typeface="SimSun" panose="02010600030101010101" pitchFamily="2" charset="-122"/>
                    <a:cs typeface="Mangal" panose="02040503050203030202" pitchFamily="18" charset="0"/>
                  </a:rPr>
                  <a:t>Cálculo de </a:t>
                </a:r>
                <a:r>
                  <a:rPr lang="es-CL" u="sng" kern="50" dirty="0" err="1">
                    <a:latin typeface="Times New Roman" panose="02020603050405020304" pitchFamily="18" charset="0"/>
                    <a:ea typeface="SimSun" panose="02010600030101010101" pitchFamily="2" charset="-122"/>
                    <a:cs typeface="Mangal" panose="02040503050203030202" pitchFamily="18" charset="0"/>
                  </a:rPr>
                  <a:t>h</a:t>
                </a:r>
                <a:r>
                  <a:rPr lang="es-CL" u="sng" kern="50" baseline="-25000" dirty="0" err="1">
                    <a:latin typeface="Times New Roman" panose="02020603050405020304" pitchFamily="18" charset="0"/>
                    <a:ea typeface="SimSun" panose="02010600030101010101" pitchFamily="2" charset="-122"/>
                    <a:cs typeface="Mangal" panose="02040503050203030202" pitchFamily="18" charset="0"/>
                  </a:rPr>
                  <a:t>interior</a:t>
                </a:r>
                <a:r>
                  <a:rPr lang="es-CL" u="sng" kern="50" baseline="-25000" dirty="0">
                    <a:latin typeface="Times New Roman" panose="02020603050405020304" pitchFamily="18" charset="0"/>
                    <a:ea typeface="SimSun" panose="02010600030101010101" pitchFamily="2" charset="-122"/>
                    <a:cs typeface="Mangal" panose="02040503050203030202" pitchFamily="18" charset="0"/>
                  </a:rPr>
                  <a:t> </a:t>
                </a:r>
                <a:r>
                  <a:rPr lang="es-CL" kern="50" dirty="0">
                    <a:latin typeface="Times New Roman" panose="02020603050405020304" pitchFamily="18" charset="0"/>
                    <a:ea typeface="SimSun" panose="02010600030101010101" pitchFamily="2" charset="-122"/>
                    <a:cs typeface="Mangal" panose="02040503050203030202" pitchFamily="18" charset="0"/>
                  </a:rPr>
                  <a:t>:</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h</m:t>
                        </m:r>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𝑘</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h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𝑘</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𝐷</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418,23 ·668·</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10</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−3</m:t>
                            </m:r>
                          </m:sup>
                        </m:sSup>
                      </m:num>
                      <m:den>
                        <m:r>
                          <a:rPr lang="es-CL" sz="2000" i="1" kern="50">
                            <a:latin typeface="Cambria Math" panose="02040503050406030204" pitchFamily="18" charset="0"/>
                            <a:ea typeface="SimSun" panose="02010600030101010101" pitchFamily="2" charset="-122"/>
                            <a:cs typeface="Times New Roman" panose="02020603050405020304" pitchFamily="18" charset="0"/>
                          </a:rPr>
                          <m:t>0,025</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h = 11.175 W/m</a:t>
                </a:r>
                <a:r>
                  <a:rPr lang="es-CL" sz="2000" kern="50" baseline="30000" dirty="0">
                    <a:latin typeface="Times New Roman" panose="02020603050405020304" pitchFamily="18" charset="0"/>
                    <a:ea typeface="SimSun" panose="02010600030101010101" pitchFamily="2" charset="-122"/>
                    <a:cs typeface="Mangal" panose="02040503050203030202" pitchFamily="18" charset="0"/>
                  </a:rPr>
                  <a:t>2</a:t>
                </a:r>
                <a:r>
                  <a:rPr lang="es-CL" sz="2000" kern="50" dirty="0">
                    <a:latin typeface="Times New Roman" panose="02020603050405020304" pitchFamily="18" charset="0"/>
                    <a:ea typeface="SimSun" panose="02010600030101010101" pitchFamily="2" charset="-122"/>
                    <a:cs typeface="Mangal" panose="02040503050203030202" pitchFamily="18" charset="0"/>
                  </a:rPr>
                  <a:t>·K</a:t>
                </a:r>
                <a:endParaRPr lang="es-CL" kern="50" dirty="0">
                  <a:latin typeface="Liberation Serif"/>
                  <a:ea typeface="SimSun" panose="02010600030101010101" pitchFamily="2" charset="-122"/>
                  <a:cs typeface="Mangal" panose="02040503050203030202" pitchFamily="18" charset="0"/>
                </a:endParaRPr>
              </a:p>
            </p:txBody>
          </p:sp>
        </mc:Choice>
        <mc:Fallback>
          <p:sp>
            <p:nvSpPr>
              <p:cNvPr id="3" name="CuadroTexto 2">
                <a:extLst>
                  <a:ext uri="{FF2B5EF4-FFF2-40B4-BE49-F238E27FC236}">
                    <a16:creationId xmlns:a16="http://schemas.microsoft.com/office/drawing/2014/main" id="{ACF182D9-6633-4D44-AE0F-81DB711C987A}"/>
                  </a:ext>
                </a:extLst>
              </p:cNvPr>
              <p:cNvSpPr txBox="1">
                <a:spLocks noRot="1" noChangeAspect="1" noMove="1" noResize="1" noEditPoints="1" noAdjustHandles="1" noChangeArrowheads="1" noChangeShapeType="1" noTextEdit="1"/>
              </p:cNvSpPr>
              <p:nvPr/>
            </p:nvSpPr>
            <p:spPr>
              <a:xfrm>
                <a:off x="991999" y="446043"/>
                <a:ext cx="9821410" cy="4043094"/>
              </a:xfrm>
              <a:prstGeom prst="rect">
                <a:avLst/>
              </a:prstGeom>
              <a:blipFill>
                <a:blip r:embed="rId2"/>
                <a:stretch>
                  <a:fillRect l="-683" t="-754"/>
                </a:stretch>
              </a:blipFill>
            </p:spPr>
            <p:txBody>
              <a:bodyPr/>
              <a:lstStyle/>
              <a:p>
                <a:r>
                  <a:rPr lang="es-CL">
                    <a:noFill/>
                  </a:rPr>
                  <a:t> </a:t>
                </a:r>
              </a:p>
            </p:txBody>
          </p:sp>
        </mc:Fallback>
      </mc:AlternateContent>
    </p:spTree>
    <p:extLst>
      <p:ext uri="{BB962C8B-B14F-4D97-AF65-F5344CB8AC3E}">
        <p14:creationId xmlns:p14="http://schemas.microsoft.com/office/powerpoint/2010/main" val="2476174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10672F9B-EDC3-48E2-B950-8096DC46DF83}"/>
                  </a:ext>
                </a:extLst>
              </p:cNvPr>
              <p:cNvSpPr txBox="1"/>
              <p:nvPr/>
            </p:nvSpPr>
            <p:spPr>
              <a:xfrm>
                <a:off x="1361114" y="465637"/>
                <a:ext cx="6094602" cy="4540345"/>
              </a:xfrm>
              <a:prstGeom prst="rect">
                <a:avLst/>
              </a:prstGeom>
              <a:noFill/>
            </p:spPr>
            <p:txBody>
              <a:bodyPr wrap="square">
                <a:spAutoFit/>
              </a:bodyPr>
              <a:lstStyle/>
              <a:p>
                <a:r>
                  <a:rPr lang="es-CL" sz="1600" u="sng" kern="50" dirty="0">
                    <a:latin typeface="Times New Roman" panose="02020603050405020304" pitchFamily="18" charset="0"/>
                    <a:ea typeface="SimSun" panose="02010600030101010101" pitchFamily="2" charset="-122"/>
                    <a:cs typeface="Mangal" panose="02040503050203030202" pitchFamily="18" charset="0"/>
                  </a:rPr>
                  <a:t>Calor que gana el agua al calentarse de 30 a 78 °C</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q = </a:t>
                </a:r>
                <a14:m>
                  <m:oMath xmlns:m="http://schemas.openxmlformats.org/officeDocument/2006/math">
                    <m:acc>
                      <m:accPr>
                        <m:chr m:val="̇"/>
                        <m:ctrlPr>
                          <a:rPr lang="es-CL" i="1" kern="50">
                            <a:latin typeface="Cambria Math" panose="02040503050406030204" pitchFamily="18" charset="0"/>
                            <a:ea typeface="SimSun" panose="02010600030101010101" pitchFamily="2" charset="-122"/>
                            <a:cs typeface="Times New Roman" panose="02020603050405020304" pitchFamily="18" charset="0"/>
                          </a:rPr>
                        </m:ctrlPr>
                      </m:accPr>
                      <m:e>
                        <m:r>
                          <a:rPr lang="es-CL" i="1" kern="50">
                            <a:latin typeface="Cambria Math" panose="02040503050406030204" pitchFamily="18" charset="0"/>
                            <a:ea typeface="SimSun" panose="02010600030101010101" pitchFamily="2" charset="-122"/>
                            <a:cs typeface="Times New Roman" panose="02020603050405020304" pitchFamily="18" charset="0"/>
                          </a:rPr>
                          <m:t>𝑚</m:t>
                        </m:r>
                      </m:e>
                    </m:acc>
                  </m:oMath>
                </a14:m>
                <a:r>
                  <a:rPr lang="en-US" kern="50" dirty="0">
                    <a:latin typeface="Times New Roman" panose="02020603050405020304" pitchFamily="18" charset="0"/>
                    <a:ea typeface="SimSun" panose="02010600030101010101" pitchFamily="2" charset="-122"/>
                    <a:cs typeface="Mangal" panose="02040503050203030202" pitchFamily="18" charset="0"/>
                  </a:rPr>
                  <a:t>·C</a:t>
                </a:r>
                <a:r>
                  <a:rPr lang="en-US" kern="50" baseline="-25000" dirty="0">
                    <a:latin typeface="Times New Roman" panose="02020603050405020304" pitchFamily="18" charset="0"/>
                    <a:ea typeface="SimSun" panose="02010600030101010101" pitchFamily="2" charset="-122"/>
                    <a:cs typeface="Mangal" panose="02040503050203030202" pitchFamily="18" charset="0"/>
                  </a:rPr>
                  <a:t>p</a:t>
                </a:r>
                <a:r>
                  <a:rPr lang="en-US"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Times New Roman" panose="02020603050405020304" pitchFamily="18" charset="0"/>
                    <a:ea typeface="SimSun" panose="02010600030101010101" pitchFamily="2" charset="-122"/>
                    <a:cs typeface="Mangal" panose="02040503050203030202" pitchFamily="18" charset="0"/>
                  </a:rPr>
                  <a:t>Δ</a:t>
                </a:r>
                <a:r>
                  <a:rPr lang="en-US" kern="50" dirty="0">
                    <a:latin typeface="Times New Roman" panose="02020603050405020304" pitchFamily="18" charset="0"/>
                    <a:ea typeface="SimSun" panose="02010600030101010101" pitchFamily="2" charset="-122"/>
                    <a:cs typeface="Mangal" panose="02040503050203030202" pitchFamily="18" charset="0"/>
                  </a:rPr>
                  <a:t>T = 1 (kg/s) · 4195 (Joules/</a:t>
                </a:r>
                <a:r>
                  <a:rPr lang="en-US" kern="50" dirty="0" err="1">
                    <a:latin typeface="Times New Roman" panose="02020603050405020304" pitchFamily="18" charset="0"/>
                    <a:ea typeface="SimSun" panose="02010600030101010101" pitchFamily="2" charset="-122"/>
                    <a:cs typeface="Mangal" panose="02040503050203030202" pitchFamily="18" charset="0"/>
                  </a:rPr>
                  <a:t>kg·K</a:t>
                </a:r>
                <a:r>
                  <a:rPr lang="en-US" kern="50" dirty="0">
                    <a:latin typeface="Times New Roman" panose="02020603050405020304" pitchFamily="18" charset="0"/>
                    <a:ea typeface="SimSun" panose="02010600030101010101" pitchFamily="2" charset="-122"/>
                    <a:cs typeface="Mangal" panose="02040503050203030202" pitchFamily="18" charset="0"/>
                  </a:rPr>
                  <a:t>) (78-30) K   →  q = 201.360 W</a:t>
                </a:r>
                <a:endParaRPr lang="es-CL" sz="1600"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Longitud del tubo para calentar agua desde 30 a 78 °C</a:t>
                </a:r>
                <a:endParaRPr lang="es-CL" sz="1600"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Q = </a:t>
                </a:r>
                <a:r>
                  <a:rPr lang="en-US" kern="50" dirty="0" err="1">
                    <a:latin typeface="Times New Roman" panose="02020603050405020304" pitchFamily="18" charset="0"/>
                    <a:ea typeface="SimSun" panose="02010600030101010101" pitchFamily="2" charset="-122"/>
                    <a:cs typeface="Mangal" panose="02040503050203030202" pitchFamily="18" charset="0"/>
                  </a:rPr>
                  <a:t>h·A</a:t>
                </a:r>
                <a:r>
                  <a:rPr lang="en-US" kern="50" dirty="0">
                    <a:latin typeface="Times New Roman" panose="02020603050405020304" pitchFamily="18" charset="0"/>
                    <a:ea typeface="SimSun" panose="02010600030101010101" pitchFamily="2" charset="-122"/>
                    <a:cs typeface="Mangal" panose="02040503050203030202" pitchFamily="18" charset="0"/>
                  </a:rPr>
                  <a:t>·</a:t>
                </a:r>
                <a:r>
                  <a:rPr lang="es-CL" kern="50" dirty="0">
                    <a:latin typeface="Times New Roman" panose="02020603050405020304" pitchFamily="18" charset="0"/>
                    <a:ea typeface="SimSun" panose="02010600030101010101" pitchFamily="2" charset="-122"/>
                    <a:cs typeface="Mangal" panose="02040503050203030202" pitchFamily="18" charset="0"/>
                  </a:rPr>
                  <a:t>Δ</a:t>
                </a:r>
                <a:r>
                  <a:rPr lang="en-US" kern="50" dirty="0">
                    <a:latin typeface="Times New Roman" panose="02020603050405020304" pitchFamily="18" charset="0"/>
                    <a:ea typeface="SimSun" panose="02010600030101010101" pitchFamily="2" charset="-122"/>
                    <a:cs typeface="Mangal" panose="02040503050203030202" pitchFamily="18" charset="0"/>
                  </a:rPr>
                  <a:t>T = h·</a:t>
                </a:r>
                <a14:m>
                  <m:oMath xmlns:m="http://schemas.openxmlformats.org/officeDocument/2006/math">
                    <m:r>
                      <a:rPr lang="en-US" i="1" kern="50">
                        <a:latin typeface="Cambria Math" panose="02040503050406030204" pitchFamily="18" charset="0"/>
                        <a:ea typeface="SimSun" panose="02010600030101010101" pitchFamily="2" charset="-122"/>
                        <a:cs typeface="Times New Roman" panose="02020603050405020304" pitchFamily="18" charset="0"/>
                      </a:rPr>
                      <m:t>𝜋</m:t>
                    </m:r>
                  </m:oMath>
                </a14:m>
                <a:r>
                  <a:rPr lang="en-US" kern="50" dirty="0">
                    <a:latin typeface="Times New Roman" panose="02020603050405020304" pitchFamily="18" charset="0"/>
                    <a:ea typeface="SimSun" panose="02010600030101010101" pitchFamily="2" charset="-122"/>
                    <a:cs typeface="Mangal" panose="02040503050203030202" pitchFamily="18" charset="0"/>
                  </a:rPr>
                  <a:t>·D·L·</a:t>
                </a:r>
                <a:r>
                  <a:rPr lang="es-CL" kern="50" dirty="0">
                    <a:latin typeface="Times New Roman" panose="02020603050405020304" pitchFamily="18" charset="0"/>
                    <a:ea typeface="SimSun" panose="02010600030101010101" pitchFamily="2" charset="-122"/>
                    <a:cs typeface="Mangal" panose="02040503050203030202" pitchFamily="18" charset="0"/>
                  </a:rPr>
                  <a:t>Δ</a:t>
                </a:r>
                <a:r>
                  <a:rPr lang="en-US" kern="50" dirty="0">
                    <a:latin typeface="Times New Roman" panose="02020603050405020304" pitchFamily="18" charset="0"/>
                    <a:ea typeface="SimSun" panose="02010600030101010101" pitchFamily="2" charset="-122"/>
                    <a:cs typeface="Mangal" panose="02040503050203030202" pitchFamily="18" charset="0"/>
                  </a:rPr>
                  <a:t>T</a:t>
                </a:r>
                <a:endParaRPr lang="es-CL" sz="1600"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L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𝑞</m:t>
                        </m:r>
                      </m:num>
                      <m:den>
                        <m:r>
                          <a:rPr lang="es-CL" i="1" kern="50">
                            <a:latin typeface="Cambria Math" panose="02040503050406030204" pitchFamily="18" charset="0"/>
                            <a:ea typeface="SimSun" panose="02010600030101010101" pitchFamily="2" charset="-122"/>
                            <a:cs typeface="Times New Roman" panose="02020603050405020304" pitchFamily="18" charset="0"/>
                          </a:rPr>
                          <m:t>h</m:t>
                        </m:r>
                        <m:r>
                          <a:rPr lang="es-CL" i="1" kern="50">
                            <a:latin typeface="Cambria Math" panose="02040503050406030204" pitchFamily="18" charset="0"/>
                            <a:ea typeface="SimSun" panose="02010600030101010101" pitchFamily="2" charset="-122"/>
                            <a:cs typeface="Times New Roman" panose="02020603050405020304" pitchFamily="18" charset="0"/>
                          </a:rPr>
                          <m:t>·</m:t>
                        </m:r>
                        <m:r>
                          <a:rPr lang="en-US" i="1" kern="50">
                            <a:latin typeface="Cambria Math" panose="02040503050406030204" pitchFamily="18" charset="0"/>
                            <a:ea typeface="SimSun" panose="02010600030101010101" pitchFamily="2" charset="-122"/>
                            <a:cs typeface="Times New Roman" panose="02020603050405020304" pitchFamily="18" charset="0"/>
                          </a:rPr>
                          <m:t>𝜋</m:t>
                        </m:r>
                        <m:r>
                          <a:rPr lang="es-CL" i="1" kern="50">
                            <a:latin typeface="Cambria Math" panose="02040503050406030204" pitchFamily="18" charset="0"/>
                            <a:ea typeface="SimSun" panose="02010600030101010101" pitchFamily="2" charset="-122"/>
                            <a:cs typeface="Times New Roman" panose="02020603050405020304" pitchFamily="18" charset="0"/>
                          </a:rPr>
                          <m:t>·</m:t>
                        </m:r>
                        <m:r>
                          <a:rPr lang="es-CL" i="1" kern="50">
                            <a:latin typeface="Cambria Math" panose="02040503050406030204" pitchFamily="18" charset="0"/>
                            <a:ea typeface="SimSun" panose="02010600030101010101" pitchFamily="2" charset="-122"/>
                            <a:cs typeface="Times New Roman" panose="02020603050405020304" pitchFamily="18" charset="0"/>
                          </a:rPr>
                          <m:t>𝐷</m:t>
                        </m:r>
                        <m:r>
                          <a:rPr lang="es-CL" i="1" kern="50">
                            <a:latin typeface="Cambria Math" panose="02040503050406030204" pitchFamily="18" charset="0"/>
                            <a:ea typeface="SimSun" panose="02010600030101010101" pitchFamily="2" charset="-122"/>
                            <a:cs typeface="Times New Roman" panose="02020603050405020304" pitchFamily="18" charset="0"/>
                          </a:rPr>
                          <m:t>·</m:t>
                        </m:r>
                        <m:r>
                          <a:rPr lang="es-CL" i="1" kern="50">
                            <a:latin typeface="Cambria Math" panose="02040503050406030204" pitchFamily="18" charset="0"/>
                            <a:ea typeface="SimSun" panose="02010600030101010101" pitchFamily="2" charset="-122"/>
                            <a:cs typeface="Times New Roman" panose="02020603050405020304" pitchFamily="18" charset="0"/>
                          </a:rPr>
                          <m:t>𝛥</m:t>
                        </m:r>
                        <m:r>
                          <a:rPr lang="es-CL" i="1" kern="50">
                            <a:latin typeface="Cambria Math" panose="02040503050406030204" pitchFamily="18" charset="0"/>
                            <a:ea typeface="SimSun" panose="02010600030101010101" pitchFamily="2" charset="-122"/>
                            <a:cs typeface="Times New Roman" panose="02020603050405020304" pitchFamily="18" charset="0"/>
                          </a:rPr>
                          <m:t>𝑇</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201.360</m:t>
                        </m:r>
                      </m:num>
                      <m:den>
                        <m:r>
                          <a:rPr lang="es-CL" i="1" kern="50">
                            <a:latin typeface="Cambria Math" panose="02040503050406030204" pitchFamily="18" charset="0"/>
                            <a:ea typeface="SimSun" panose="02010600030101010101" pitchFamily="2" charset="-122"/>
                            <a:cs typeface="Times New Roman" panose="02020603050405020304" pitchFamily="18" charset="0"/>
                          </a:rPr>
                          <m:t>9428·</m:t>
                        </m:r>
                        <m:r>
                          <a:rPr lang="en-US" i="1" kern="50">
                            <a:latin typeface="Cambria Math" panose="02040503050406030204" pitchFamily="18" charset="0"/>
                            <a:ea typeface="SimSun" panose="02010600030101010101" pitchFamily="2" charset="-122"/>
                            <a:cs typeface="Times New Roman" panose="02020603050405020304" pitchFamily="18" charset="0"/>
                          </a:rPr>
                          <m:t>𝜋</m:t>
                        </m:r>
                        <m:r>
                          <a:rPr lang="es-CL" i="1" kern="50">
                            <a:latin typeface="Cambria Math" panose="02040503050406030204" pitchFamily="18" charset="0"/>
                            <a:ea typeface="SimSun" panose="02010600030101010101" pitchFamily="2" charset="-122"/>
                            <a:cs typeface="Times New Roman" panose="02020603050405020304" pitchFamily="18" charset="0"/>
                          </a:rPr>
                          <m:t>·0,025·(100−54)</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L = 4,99 m</a:t>
                </a:r>
              </a:p>
              <a:p>
                <a:endParaRPr lang="es-CL" kern="50" dirty="0">
                  <a:latin typeface="Times New Roman" panose="02020603050405020304" pitchFamily="18" charset="0"/>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Nota*: Para calcular el flujo de calor por convección</a:t>
                </a:r>
                <a:r>
                  <a:rPr lang="es-CL" sz="1600" kern="50" dirty="0">
                    <a:latin typeface="Symbol" panose="05050102010706020507" pitchFamily="18" charset="2"/>
                    <a:ea typeface="SimSun" panose="02010600030101010101" pitchFamily="2" charset="-122"/>
                    <a:cs typeface="Mangal" panose="02040503050203030202" pitchFamily="18" charset="0"/>
                  </a:rPr>
                  <a:t> DT </a:t>
                </a:r>
                <a:r>
                  <a:rPr lang="es-CL" sz="1600" kern="50" dirty="0">
                    <a:latin typeface="Times New Roman" panose="02020603050405020304" pitchFamily="18" charset="0"/>
                    <a:ea typeface="SimSun" panose="02010600030101010101" pitchFamily="2" charset="-122"/>
                    <a:cs typeface="Mangal" panose="02040503050203030202" pitchFamily="18" charset="0"/>
                  </a:rPr>
                  <a:t>es la temperatura de la superficie (100°C) menos la temperatura media del fluido (54°C) ya que la transferencia ocurre desde que el fluido entra a 30 °C hasta que sale a 78°C</a:t>
                </a:r>
                <a:endParaRPr lang="es-CL" sz="1600" kern="50" dirty="0">
                  <a:latin typeface="Liberation Serif"/>
                  <a:ea typeface="SimSun" panose="02010600030101010101" pitchFamily="2" charset="-122"/>
                  <a:cs typeface="Mangal" panose="02040503050203030202" pitchFamily="18" charset="0"/>
                </a:endParaRPr>
              </a:p>
            </p:txBody>
          </p:sp>
        </mc:Choice>
        <mc:Fallback>
          <p:sp>
            <p:nvSpPr>
              <p:cNvPr id="3" name="CuadroTexto 2">
                <a:extLst>
                  <a:ext uri="{FF2B5EF4-FFF2-40B4-BE49-F238E27FC236}">
                    <a16:creationId xmlns:a16="http://schemas.microsoft.com/office/drawing/2014/main" id="{10672F9B-EDC3-48E2-B950-8096DC46DF83}"/>
                  </a:ext>
                </a:extLst>
              </p:cNvPr>
              <p:cNvSpPr txBox="1">
                <a:spLocks noRot="1" noChangeAspect="1" noMove="1" noResize="1" noEditPoints="1" noAdjustHandles="1" noChangeArrowheads="1" noChangeShapeType="1" noTextEdit="1"/>
              </p:cNvSpPr>
              <p:nvPr/>
            </p:nvSpPr>
            <p:spPr>
              <a:xfrm>
                <a:off x="1361114" y="465637"/>
                <a:ext cx="6094602" cy="4540345"/>
              </a:xfrm>
              <a:prstGeom prst="rect">
                <a:avLst/>
              </a:prstGeom>
              <a:blipFill>
                <a:blip r:embed="rId2"/>
                <a:stretch>
                  <a:fillRect l="-800" t="-537" r="-1700"/>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D316B68A-A53B-4A9B-875C-9A336BC9C894}"/>
              </a:ext>
            </a:extLst>
          </p:cNvPr>
          <p:cNvPicPr>
            <a:picLocks noChangeAspect="1"/>
          </p:cNvPicPr>
          <p:nvPr/>
        </p:nvPicPr>
        <p:blipFill>
          <a:blip r:embed="rId3"/>
          <a:stretch>
            <a:fillRect/>
          </a:stretch>
        </p:blipFill>
        <p:spPr>
          <a:xfrm>
            <a:off x="7877177" y="2080469"/>
            <a:ext cx="4314825" cy="4762500"/>
          </a:xfrm>
          <a:prstGeom prst="rect">
            <a:avLst/>
          </a:prstGeom>
        </p:spPr>
      </p:pic>
    </p:spTree>
    <p:extLst>
      <p:ext uri="{BB962C8B-B14F-4D97-AF65-F5344CB8AC3E}">
        <p14:creationId xmlns:p14="http://schemas.microsoft.com/office/powerpoint/2010/main" val="2461599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10698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161A0-3FC7-4435-A1EE-A65EC0C8096E}"/>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A08ECDEA-B651-4839-959D-C2A445446009}"/>
              </a:ext>
            </a:extLst>
          </p:cNvPr>
          <p:cNvSpPr>
            <a:spLocks noGrp="1"/>
          </p:cNvSpPr>
          <p:nvPr>
            <p:ph idx="1"/>
          </p:nvPr>
        </p:nvSpPr>
        <p:spPr/>
        <p:txBody>
          <a:bodyPr/>
          <a:lstStyle/>
          <a:p>
            <a:r>
              <a:rPr lang="es-ES" dirty="0"/>
              <a:t>Número de </a:t>
            </a:r>
            <a:r>
              <a:rPr lang="es-ES" dirty="0" err="1"/>
              <a:t>Nusselt</a:t>
            </a:r>
            <a:endParaRPr lang="es-ES" dirty="0"/>
          </a:p>
          <a:p>
            <a:r>
              <a:rPr lang="es-ES" dirty="0"/>
              <a:t>Correlaciones con Pr y Re</a:t>
            </a:r>
          </a:p>
          <a:p>
            <a:r>
              <a:rPr lang="es-ES" dirty="0"/>
              <a:t>Cálculo del </a:t>
            </a:r>
            <a:r>
              <a:rPr lang="es-ES" dirty="0" err="1"/>
              <a:t>Nusselt</a:t>
            </a:r>
            <a:r>
              <a:rPr lang="es-ES" dirty="0"/>
              <a:t> al interior de ductos.</a:t>
            </a:r>
          </a:p>
          <a:p>
            <a:endParaRPr lang="es-CL" dirty="0"/>
          </a:p>
        </p:txBody>
      </p:sp>
    </p:spTree>
    <p:extLst>
      <p:ext uri="{BB962C8B-B14F-4D97-AF65-F5344CB8AC3E}">
        <p14:creationId xmlns:p14="http://schemas.microsoft.com/office/powerpoint/2010/main" val="103441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08338" y="1"/>
            <a:ext cx="4018208" cy="6103850"/>
          </a:xfrm>
          <a:prstGeom prst="rect">
            <a:avLst/>
          </a:prstGeom>
        </p:spPr>
        <p:txBody>
          <a:bodyPr wrap="square">
            <a:spAutoFit/>
          </a:bodyPr>
          <a:lstStyle/>
          <a:p>
            <a:pPr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Exterior de ductos y</a:t>
            </a:r>
          </a:p>
          <a:p>
            <a:pPr algn="just">
              <a:lnSpc>
                <a:spcPct val="107000"/>
              </a:lnSpc>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superficies</a:t>
            </a:r>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Existen numerosas condiciones en las cuales hay transferencia de calor forzada en el exterior de superficies de distintas geometrías. Las más frecuentes en problemas de ingeniería son las siguientes: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b="1" i="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Flujo normal a cilindros</a:t>
            </a:r>
            <a:endParaRPr lang="es-CL"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Los valores del </a:t>
            </a:r>
            <a:r>
              <a:rPr lang="es-CL"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Nusselt</a:t>
            </a:r>
            <a:r>
              <a:rPr lang="es-CL"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local </a:t>
            </a:r>
            <a:r>
              <a:rPr lang="es-CL" dirty="0">
                <a:latin typeface="Times New Roman" panose="02020603050405020304" pitchFamily="18" charset="0"/>
                <a:ea typeface="Calibri" panose="020F0502020204030204" pitchFamily="34" charset="0"/>
                <a:cs typeface="Times New Roman" panose="02020603050405020304" pitchFamily="18" charset="0"/>
              </a:rPr>
              <a:t>para cilindros normales al flujo del fluido se han medido tanto para valores bajos como para valores altos del Reynolds. Los valores más exactos se presentan en la figura siguiente:</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4726546" y="269164"/>
            <a:ext cx="6887522" cy="4000500"/>
          </a:xfrm>
          <a:prstGeom prst="rect">
            <a:avLst/>
          </a:prstGeom>
          <a:noFill/>
          <a:ln>
            <a:noFill/>
          </a:ln>
        </p:spPr>
      </p:pic>
      <p:sp>
        <p:nvSpPr>
          <p:cNvPr id="4" name="Rectángulo 3"/>
          <p:cNvSpPr/>
          <p:nvPr/>
        </p:nvSpPr>
        <p:spPr>
          <a:xfrm>
            <a:off x="5293218" y="4433736"/>
            <a:ext cx="6645498" cy="670440"/>
          </a:xfrm>
          <a:prstGeom prst="rect">
            <a:avLst/>
          </a:prstGeom>
        </p:spPr>
        <p:txBody>
          <a:bodyPr wrap="square">
            <a:spAutoFit/>
          </a:bodyPr>
          <a:lstStyle/>
          <a:p>
            <a:pPr algn="ctr">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Valor del </a:t>
            </a:r>
            <a:r>
              <a:rPr lang="es-CL" b="1" i="1" dirty="0" err="1">
                <a:latin typeface="Times New Roman" panose="02020603050405020304" pitchFamily="18" charset="0"/>
                <a:ea typeface="Calibri" panose="020F0502020204030204" pitchFamily="34" charset="0"/>
                <a:cs typeface="Times New Roman" panose="02020603050405020304" pitchFamily="18" charset="0"/>
              </a:rPr>
              <a:t>Nusselt</a:t>
            </a:r>
            <a:r>
              <a:rPr lang="es-CL" b="1" i="1" dirty="0">
                <a:latin typeface="Times New Roman" panose="02020603050405020304" pitchFamily="18" charset="0"/>
                <a:ea typeface="Calibri" panose="020F0502020204030204" pitchFamily="34" charset="0"/>
                <a:cs typeface="Times New Roman" panose="02020603050405020304" pitchFamily="18" charset="0"/>
              </a:rPr>
              <a:t> local para flujo turbulento normal a cilindros</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en función del ángulo con el flujo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31D04AEC-0E11-4F6D-AFD9-4CDD8D509B00}"/>
              </a:ext>
            </a:extLst>
          </p:cNvPr>
          <p:cNvPicPr>
            <a:picLocks noChangeAspect="1"/>
          </p:cNvPicPr>
          <p:nvPr/>
        </p:nvPicPr>
        <p:blipFill>
          <a:blip r:embed="rId3"/>
          <a:stretch>
            <a:fillRect/>
          </a:stretch>
        </p:blipFill>
        <p:spPr>
          <a:xfrm>
            <a:off x="6056836" y="5236938"/>
            <a:ext cx="5118265" cy="1500051"/>
          </a:xfrm>
          <a:prstGeom prst="rect">
            <a:avLst/>
          </a:prstGeom>
        </p:spPr>
      </p:pic>
      <p:pic>
        <p:nvPicPr>
          <p:cNvPr id="8" name="Imagen 7">
            <a:extLst>
              <a:ext uri="{FF2B5EF4-FFF2-40B4-BE49-F238E27FC236}">
                <a16:creationId xmlns:a16="http://schemas.microsoft.com/office/drawing/2014/main" id="{941F5C01-39CB-4341-9A7A-C4EF8099B78A}"/>
              </a:ext>
            </a:extLst>
          </p:cNvPr>
          <p:cNvPicPr>
            <a:picLocks noChangeAspect="1"/>
          </p:cNvPicPr>
          <p:nvPr/>
        </p:nvPicPr>
        <p:blipFill>
          <a:blip r:embed="rId4"/>
          <a:stretch>
            <a:fillRect/>
          </a:stretch>
        </p:blipFill>
        <p:spPr>
          <a:xfrm>
            <a:off x="4726546" y="269164"/>
            <a:ext cx="4018208" cy="4000500"/>
          </a:xfrm>
          <a:prstGeom prst="rect">
            <a:avLst/>
          </a:prstGeom>
        </p:spPr>
      </p:pic>
    </p:spTree>
    <p:extLst>
      <p:ext uri="{BB962C8B-B14F-4D97-AF65-F5344CB8AC3E}">
        <p14:creationId xmlns:p14="http://schemas.microsoft.com/office/powerpoint/2010/main" val="1068569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30311" y="591685"/>
                <a:ext cx="10019763" cy="2729080"/>
              </a:xfrm>
              <a:prstGeom prst="rect">
                <a:avLst/>
              </a:prstGeom>
            </p:spPr>
            <p:txBody>
              <a:bodyPr wrap="square">
                <a:spAutoFit/>
              </a:bodyPr>
              <a:lstStyle/>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Como se observa, el valor de h local es una función compleja, de tal forma que en cálculos de ingeniería es preferible emplear un valor promedio del coeficiente de transferencia de calor válido para todo el cilindro.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Para la totalidad de un cilindro y cuando el fluido es un gas, se recomienda la </a:t>
                </a:r>
                <a:r>
                  <a:rPr lang="es-CL"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correlación de Mc Adams</a:t>
                </a:r>
                <a:r>
                  <a:rPr lang="es-CL" b="1" dirty="0">
                    <a:solidFill>
                      <a:srgbClr val="003300"/>
                    </a:solidFill>
                    <a:latin typeface="Times New Roman" panose="02020603050405020304" pitchFamily="18" charset="0"/>
                    <a:ea typeface="Calibri" panose="020F0502020204030204" pitchFamily="34" charset="0"/>
                    <a:cs typeface="Times New Roman" panose="02020603050405020304" pitchFamily="18" charset="0"/>
                  </a:rPr>
                  <a:t>.</a:t>
                </a:r>
                <a:endParaRPr lang="es-CL" sz="1600" b="1" dirty="0">
                  <a:solidFill>
                    <a:srgbClr val="0033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𝑵𝒖</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𝑨</m:t>
                    </m:r>
                    <m:r>
                      <a:rPr lang="es-CL" sz="2400" b="1" i="1">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p>
                        <m:r>
                          <a:rPr lang="es-CL" sz="2400" b="1" i="1">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m:t>
                        </m:r>
                      </m:sup>
                    </m:sSup>
                  </m:oMath>
                </a14:m>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𝒉</m:t>
                        </m:r>
                        <m:r>
                          <a:rPr lang="es-CL" sz="2400" b="1" i="1">
                            <a:latin typeface="Cambria Math" panose="02040503050406030204" pitchFamily="18" charset="0"/>
                            <a:ea typeface="Calibri" panose="020F0502020204030204" pitchFamily="34" charset="0"/>
                            <a:cs typeface="Times New Roman" panose="02020603050405020304" pitchFamily="18" charset="0"/>
                          </a:rPr>
                          <m:t> </m:t>
                        </m:r>
                        <m:r>
                          <a:rPr lang="es-CL" sz="2400" b="1" i="1">
                            <a:latin typeface="Cambria Math" panose="02040503050406030204" pitchFamily="18" charset="0"/>
                            <a:ea typeface="Calibri" panose="020F0502020204030204" pitchFamily="34" charset="0"/>
                            <a:cs typeface="Times New Roman" panose="02020603050405020304" pitchFamily="18" charset="0"/>
                          </a:rPr>
                          <m:t>𝑫</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𝒌</m:t>
                        </m:r>
                      </m:den>
                    </m:f>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Las constantes A y n se determinan de la tabla siguiente:</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30311" y="591685"/>
                <a:ext cx="10019763" cy="2729080"/>
              </a:xfrm>
              <a:prstGeom prst="rect">
                <a:avLst/>
              </a:prstGeom>
              <a:blipFill>
                <a:blip r:embed="rId2"/>
                <a:stretch>
                  <a:fillRect l="-487" t="-1116" r="-547" b="-2455"/>
                </a:stretch>
              </a:blipFill>
            </p:spPr>
            <p:txBody>
              <a:bodyPr/>
              <a:lstStyle/>
              <a:p>
                <a:r>
                  <a:rPr lang="es-CL">
                    <a:noFill/>
                  </a:rPr>
                  <a:t> </a:t>
                </a:r>
              </a:p>
            </p:txBody>
          </p:sp>
        </mc:Fallback>
      </mc:AlternateContent>
      <p:graphicFrame>
        <p:nvGraphicFramePr>
          <p:cNvPr id="3" name="Tabla 2"/>
          <p:cNvGraphicFramePr>
            <a:graphicFrameLocks noGrp="1"/>
          </p:cNvGraphicFramePr>
          <p:nvPr/>
        </p:nvGraphicFramePr>
        <p:xfrm>
          <a:off x="1906075" y="3606084"/>
          <a:ext cx="8409905" cy="2446986"/>
        </p:xfrm>
        <a:graphic>
          <a:graphicData uri="http://schemas.openxmlformats.org/drawingml/2006/table">
            <a:tbl>
              <a:tblPr firstRow="1" firstCol="1" bandRow="1">
                <a:tableStyleId>{5C22544A-7EE6-4342-B048-85BDC9FD1C3A}</a:tableStyleId>
              </a:tblPr>
              <a:tblGrid>
                <a:gridCol w="2802739">
                  <a:extLst>
                    <a:ext uri="{9D8B030D-6E8A-4147-A177-3AD203B41FA5}">
                      <a16:colId xmlns:a16="http://schemas.microsoft.com/office/drawing/2014/main" val="20000"/>
                    </a:ext>
                  </a:extLst>
                </a:gridCol>
                <a:gridCol w="2803583">
                  <a:extLst>
                    <a:ext uri="{9D8B030D-6E8A-4147-A177-3AD203B41FA5}">
                      <a16:colId xmlns:a16="http://schemas.microsoft.com/office/drawing/2014/main" val="20001"/>
                    </a:ext>
                  </a:extLst>
                </a:gridCol>
                <a:gridCol w="2803583">
                  <a:extLst>
                    <a:ext uri="{9D8B030D-6E8A-4147-A177-3AD203B41FA5}">
                      <a16:colId xmlns:a16="http://schemas.microsoft.com/office/drawing/2014/main" val="20002"/>
                    </a:ext>
                  </a:extLst>
                </a:gridCol>
              </a:tblGrid>
              <a:tr h="407831">
                <a:tc>
                  <a:txBody>
                    <a:bodyPr/>
                    <a:lstStyle/>
                    <a:p>
                      <a:pPr marL="457200" algn="ctr">
                        <a:lnSpc>
                          <a:spcPct val="107000"/>
                        </a:lnSpc>
                        <a:spcAft>
                          <a:spcPts val="0"/>
                        </a:spcAft>
                      </a:pPr>
                      <a:r>
                        <a:rPr lang="es-CL" sz="1800" b="1" dirty="0">
                          <a:effectLst/>
                        </a:rPr>
                        <a:t>Re</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A</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n</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07831">
                <a:tc>
                  <a:txBody>
                    <a:bodyPr/>
                    <a:lstStyle/>
                    <a:p>
                      <a:pPr marL="457200" algn="ctr">
                        <a:lnSpc>
                          <a:spcPct val="107000"/>
                        </a:lnSpc>
                        <a:spcAft>
                          <a:spcPts val="0"/>
                        </a:spcAft>
                      </a:pPr>
                      <a:r>
                        <a:rPr lang="es-CL" sz="1800" b="1">
                          <a:effectLst/>
                        </a:rPr>
                        <a:t>0,4 – 4</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0,989</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0,330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07831">
                <a:tc>
                  <a:txBody>
                    <a:bodyPr/>
                    <a:lstStyle/>
                    <a:p>
                      <a:pPr marL="457200" algn="ctr">
                        <a:lnSpc>
                          <a:spcPct val="107000"/>
                        </a:lnSpc>
                        <a:spcAft>
                          <a:spcPts val="0"/>
                        </a:spcAft>
                      </a:pPr>
                      <a:r>
                        <a:rPr lang="es-CL" sz="1800" b="1">
                          <a:effectLst/>
                        </a:rPr>
                        <a:t>4 – 40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0,911</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0,385</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07831">
                <a:tc>
                  <a:txBody>
                    <a:bodyPr/>
                    <a:lstStyle/>
                    <a:p>
                      <a:pPr marL="457200" algn="ctr">
                        <a:lnSpc>
                          <a:spcPct val="107000"/>
                        </a:lnSpc>
                        <a:spcAft>
                          <a:spcPts val="0"/>
                        </a:spcAft>
                      </a:pPr>
                      <a:r>
                        <a:rPr lang="es-CL" sz="1800" b="1">
                          <a:effectLst/>
                        </a:rPr>
                        <a:t>40 – 4.000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0,683</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0,466</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07831">
                <a:tc>
                  <a:txBody>
                    <a:bodyPr/>
                    <a:lstStyle/>
                    <a:p>
                      <a:pPr marL="457200" algn="ctr">
                        <a:lnSpc>
                          <a:spcPct val="107000"/>
                        </a:lnSpc>
                        <a:spcAft>
                          <a:spcPts val="0"/>
                        </a:spcAft>
                      </a:pPr>
                      <a:r>
                        <a:rPr lang="es-CL" sz="1800" b="1">
                          <a:effectLst/>
                        </a:rPr>
                        <a:t>4.000 – 40.000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0,193</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dirty="0">
                          <a:effectLst/>
                        </a:rPr>
                        <a:t>0,618</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07831">
                <a:tc>
                  <a:txBody>
                    <a:bodyPr/>
                    <a:lstStyle/>
                    <a:p>
                      <a:pPr marL="457200" algn="ctr">
                        <a:lnSpc>
                          <a:spcPct val="107000"/>
                        </a:lnSpc>
                        <a:spcAft>
                          <a:spcPts val="0"/>
                        </a:spcAft>
                      </a:pPr>
                      <a:r>
                        <a:rPr lang="es-CL" sz="1800" b="1">
                          <a:effectLst/>
                        </a:rPr>
                        <a:t>40.000 – 400.000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a:effectLst/>
                        </a:rPr>
                        <a:t>0,0266</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s-CL" sz="1800" b="1" dirty="0">
                          <a:effectLst/>
                        </a:rPr>
                        <a:t>0,805</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715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614365" y="335988"/>
                <a:ext cx="10887075" cy="4814460"/>
              </a:xfrm>
              <a:prstGeom prst="rect">
                <a:avLst/>
              </a:prstGeom>
            </p:spPr>
            <p:txBody>
              <a:bodyPr wrap="square">
                <a:spAutoFit/>
              </a:bodyPr>
              <a:lstStyle/>
              <a:p>
                <a:pPr algn="just">
                  <a:lnSpc>
                    <a:spcPct val="107000"/>
                  </a:lnSpc>
                  <a:spcAft>
                    <a:spcPts val="800"/>
                  </a:spcAft>
                </a:pP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Trabajo efectuado contra las fuerzas de presión en las seis caras del cubo</a:t>
                </a:r>
                <a:endParaRPr lang="es-CL"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𝐹</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latin typeface="Cambria Math" panose="02040503050406030204" pitchFamily="18" charset="0"/>
                            <a:ea typeface="Times New Roman" panose="02020603050405020304" pitchFamily="18" charset="0"/>
                            <a:cs typeface="Times New Roman" panose="02020603050405020304" pitchFamily="18" charset="0"/>
                          </a:rPr>
                          <m:t>𝑙</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r>
                      <a:rPr lang="es-CL" sz="2000" i="1">
                        <a:latin typeface="Cambria Math" panose="02040503050406030204" pitchFamily="18" charset="0"/>
                        <a:ea typeface="Times New Roman" panose="02020603050405020304" pitchFamily="18" charset="0"/>
                        <a:cs typeface="Times New Roman" panose="02020603050405020304" pitchFamily="18" charset="0"/>
                      </a:rPr>
                      <m:t> →  </m:t>
                    </m:r>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𝐹</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den>
                    </m:f>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d>
                      <m:dPr>
                        <m:begChr m:val="["/>
                        <m:end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d>
                      <m:dPr>
                        <m:begChr m:val="["/>
                        <m:end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e>
                    </m:d>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
                      <m:dPr>
                        <m:begChr m:val="["/>
                        <m:end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sub>
                                </m:sSub>
                              </m:e>
                            </m:d>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sub>
                        </m:sSub>
                      </m:e>
                    </m:d>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Trabajo efectuado contra las fuerzas viscosas. Para la dirección x se tiene:</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𝐹</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𝛥</m:t>
                        </m:r>
                        <m:r>
                          <a:rPr lang="es-CL" sz="2000" i="1">
                            <a:latin typeface="Cambria Math" panose="02040503050406030204" pitchFamily="18" charset="0"/>
                            <a:ea typeface="Times New Roman" panose="02020603050405020304" pitchFamily="18" charset="0"/>
                            <a:cs typeface="Times New Roman" panose="02020603050405020304" pitchFamily="18" charset="0"/>
                          </a:rPr>
                          <m:t>𝑙</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r>
                      <a:rPr lang="es-CL" sz="2000" i="1">
                        <a:latin typeface="Cambria Math" panose="02040503050406030204" pitchFamily="18" charset="0"/>
                        <a:ea typeface="Times New Roman" panose="02020603050405020304" pitchFamily="18" charset="0"/>
                        <a:cs typeface="Times New Roman" panose="02020603050405020304" pitchFamily="18" charset="0"/>
                      </a:rPr>
                      <m:t> →  </m:t>
                    </m:r>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𝐹</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𝐴</m:t>
                        </m:r>
                      </m:den>
                    </m:f>
                    <m:r>
                      <a:rPr lang="es-CL"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𝑡</m:t>
                        </m:r>
                      </m:den>
                    </m:f>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 </a:t>
                </a:r>
                <a:endParaRPr lang="es-CL" sz="16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000" b="1" i="1">
                                  <a:latin typeface="Cambria Math" panose="02040503050406030204" pitchFamily="18" charset="0"/>
                                  <a:ea typeface="Times New Roman" panose="02020603050405020304" pitchFamily="18" charset="0"/>
                                  <a:cs typeface="Times New Roman" panose="02020603050405020304" pitchFamily="18" charset="0"/>
                                </a:rPr>
                                <m:t>+</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  </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r>
                                <a:rPr lang="es-CL" sz="2000" b="1" i="1">
                                  <a:latin typeface="Cambria Math" panose="02040503050406030204" pitchFamily="18" charset="0"/>
                                  <a:ea typeface="Times New Roman" panose="02020603050405020304" pitchFamily="18" charset="0"/>
                                  <a:cs typeface="Times New Roman" panose="02020603050405020304" pitchFamily="18" charset="0"/>
                                </a:rPr>
                                <m:t>+</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 xmlns:m="http://schemas.openxmlformats.org/officeDocument/2006/math">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r>
                              <a:rPr lang="es-CL" sz="2000" b="1" i="1">
                                <a:latin typeface="Cambria Math" panose="02040503050406030204" pitchFamily="18" charset="0"/>
                                <a:ea typeface="Times New Roman" panose="02020603050405020304" pitchFamily="18" charset="0"/>
                                <a:cs typeface="Times New Roman" panose="02020603050405020304" pitchFamily="18" charset="0"/>
                              </a:rPr>
                              <m:t>+</m:t>
                            </m:r>
                            <m:r>
                              <a:rPr lang="es-CL" sz="2000" b="1" i="1">
                                <a:latin typeface="Cambria Math" panose="02040503050406030204" pitchFamily="18" charset="0"/>
                                <a:ea typeface="Times New Roman" panose="02020603050405020304" pitchFamily="18" charset="0"/>
                                <a:cs typeface="Times New Roman" panose="02020603050405020304" pitchFamily="18" charset="0"/>
                              </a:rPr>
                              <m:t>𝜟</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e>
                            </m:d>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614365" y="335988"/>
                <a:ext cx="10887075" cy="4814460"/>
              </a:xfrm>
              <a:prstGeom prst="rect">
                <a:avLst/>
              </a:prstGeom>
              <a:blipFill>
                <a:blip r:embed="rId2"/>
                <a:stretch>
                  <a:fillRect l="-896" t="-1013"/>
                </a:stretch>
              </a:blipFill>
            </p:spPr>
            <p:txBody>
              <a:bodyPr/>
              <a:lstStyle/>
              <a:p>
                <a:r>
                  <a:rPr lang="es-CL">
                    <a:noFill/>
                  </a:rPr>
                  <a:t> </a:t>
                </a:r>
              </a:p>
            </p:txBody>
          </p:sp>
        </mc:Fallback>
      </mc:AlternateContent>
    </p:spTree>
    <p:extLst>
      <p:ext uri="{BB962C8B-B14F-4D97-AF65-F5344CB8AC3E}">
        <p14:creationId xmlns:p14="http://schemas.microsoft.com/office/powerpoint/2010/main" val="891668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53039" y="283335"/>
                <a:ext cx="9736427" cy="6157070"/>
              </a:xfrm>
              <a:prstGeom prst="rect">
                <a:avLst/>
              </a:prstGeom>
            </p:spPr>
            <p:txBody>
              <a:bodyPr wrap="square">
                <a:spAutoFit/>
              </a:bodyPr>
              <a:lstStyle/>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Otra alternativa para este caso, es la </a:t>
                </a: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correlación de </a:t>
                </a:r>
                <a:r>
                  <a:rPr lang="es-CL" sz="24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Zhukauskas</a:t>
                </a: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endParaRPr lang="es-CL"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859155" algn="just">
                  <a:lnSpc>
                    <a:spcPct val="107000"/>
                  </a:lnSpc>
                </a:pPr>
                <a14:m>
                  <m:oMathPara xmlns:m="http://schemas.openxmlformats.org/officeDocument/2006/math">
                    <m:oMathParaPr>
                      <m:jc m:val="centerGroup"/>
                    </m:oMathParaPr>
                    <m:oMath xmlns:m="http://schemas.openxmlformats.org/officeDocument/2006/math">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𝒖𝑫</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𝑨</m:t>
                      </m:r>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𝒆</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𝒏</m:t>
                          </m:r>
                        </m:sup>
                      </m:sSub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𝒎</m:t>
                          </m:r>
                        </m:sup>
                      </m:sSup>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num>
                                <m:den>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𝒔</m:t>
                                      </m:r>
                                    </m:sub>
                                  </m:sSub>
                                </m:den>
                              </m:f>
                            </m:e>
                          </m:d>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859155" algn="just">
                  <a:lnSpc>
                    <a:spcPct val="107000"/>
                  </a:lnSpc>
                </a:pPr>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Válida para:  0,7 &lt; Pr &lt; 500    y   1 &lt; Re &lt; 10</a:t>
                </a:r>
                <a:r>
                  <a:rPr lang="es-CL" baseline="30000" dirty="0">
                    <a:latin typeface="Times New Roman" panose="02020603050405020304" pitchFamily="18" charset="0"/>
                    <a:ea typeface="Times New Roman" panose="02020603050405020304" pitchFamily="18" charset="0"/>
                    <a:cs typeface="Times New Roman" panose="02020603050405020304" pitchFamily="18" charset="0"/>
                  </a:rPr>
                  <a:t>6</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En que:  A y n se obtienen de la misma tabla anterior</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m = 0,37  para Pr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≤10  </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m = 0,36  para  Pr &gt; 10</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Todas las propiedades se evalúan a </a:t>
                </a:r>
                <a14:m>
                  <m:oMath xmlns:m="http://schemas.openxmlformats.org/officeDocument/2006/math">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salvo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Pr</a:t>
                </a:r>
                <a:r>
                  <a:rPr lang="es-CL" baseline="-25000" dirty="0" err="1">
                    <a:latin typeface="Times New Roman" panose="02020603050405020304" pitchFamily="18" charset="0"/>
                    <a:ea typeface="Times New Roman" panose="02020603050405020304" pitchFamily="18" charset="0"/>
                    <a:cs typeface="Times New Roman" panose="02020603050405020304" pitchFamily="18" charset="0"/>
                  </a:rPr>
                  <a:t>s</a:t>
                </a:r>
                <a:r>
                  <a:rPr lang="es-CL"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 que se evalúa a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T</a:t>
                </a:r>
                <a:r>
                  <a:rPr lang="es-CL" baseline="-25000" dirty="0" err="1">
                    <a:latin typeface="Times New Roman" panose="02020603050405020304" pitchFamily="18" charset="0"/>
                    <a:ea typeface="Times New Roman" panose="02020603050405020304" pitchFamily="18" charset="0"/>
                    <a:cs typeface="Times New Roman" panose="02020603050405020304" pitchFamily="18" charset="0"/>
                  </a:rPr>
                  <a:t>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859155"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859155"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Para los líquidos la correlación de Adams toma la forma: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𝑵𝒖</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𝒉</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num>
                        <m:den>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𝒌</m:t>
                          </m:r>
                        </m:den>
                      </m:f>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𝑨</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Los valores de A y n de esta expresión son los que aparecen en la tabla anterior.</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953039" y="283335"/>
                <a:ext cx="9736427" cy="6157070"/>
              </a:xfrm>
              <a:prstGeom prst="rect">
                <a:avLst/>
              </a:prstGeom>
              <a:blipFill>
                <a:blip r:embed="rId2"/>
                <a:stretch>
                  <a:fillRect l="-501" t="-792" b="-594"/>
                </a:stretch>
              </a:blipFill>
            </p:spPr>
            <p:txBody>
              <a:bodyPr/>
              <a:lstStyle/>
              <a:p>
                <a:r>
                  <a:rPr lang="es-CL">
                    <a:noFill/>
                  </a:rPr>
                  <a:t> </a:t>
                </a:r>
              </a:p>
            </p:txBody>
          </p:sp>
        </mc:Fallback>
      </mc:AlternateContent>
    </p:spTree>
    <p:extLst>
      <p:ext uri="{BB962C8B-B14F-4D97-AF65-F5344CB8AC3E}">
        <p14:creationId xmlns:p14="http://schemas.microsoft.com/office/powerpoint/2010/main" val="2150761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40158" y="731890"/>
                <a:ext cx="9800822" cy="5653151"/>
              </a:xfrm>
              <a:prstGeom prst="rect">
                <a:avLst/>
              </a:prstGeom>
            </p:spPr>
            <p:txBody>
              <a:bodyPr wrap="square">
                <a:spAutoFit/>
              </a:bodyPr>
              <a:lstStyle/>
              <a:p>
                <a:pPr marL="457200" algn="just">
                  <a:lnSpc>
                    <a:spcPct val="107000"/>
                  </a:lnSpc>
                </a:pPr>
                <a:r>
                  <a:rPr lang="es-CL" sz="24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Esfera (única)</a:t>
                </a:r>
                <a:endParaRPr lang="es-CL"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600" b="1" dirty="0">
                    <a:latin typeface="Times New Roman" panose="02020603050405020304" pitchFamily="18" charset="0"/>
                    <a:ea typeface="Calibri" panose="020F0502020204030204" pitchFamily="34" charset="0"/>
                    <a:cs typeface="Times New Roman" panose="02020603050405020304" pitchFamily="18" charset="0"/>
                  </a:rPr>
                  <a:t> </a:t>
                </a:r>
                <a:endParaRPr lang="es-CL"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Para una esfera única en aire:</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𝑵𝒖</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sup>
                          </m:sSub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𝟎𝟔</m:t>
                          </m:r>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m:t>
                              </m:r>
                            </m:sup>
                          </m:sSubSup>
                        </m:e>
                      </m:d>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𝝁</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𝒔</m:t>
                                      </m:r>
                                    </m:sub>
                                  </m:sSub>
                                </m:den>
                              </m:f>
                            </m:e>
                          </m:d>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Válida para:</a:t>
                </a:r>
              </a:p>
              <a:p>
                <a:pPr marL="457200" algn="just">
                  <a:lnSpc>
                    <a:spcPct val="107000"/>
                  </a:lnSpc>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3,5 &lt; Re &lt; 7,6 x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4</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0,71 &lt; Pr &lt; 380</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El fluido se debe evaluar a la temperatura </a:t>
                </a:r>
                <a:r>
                  <a:rPr lang="es-CL"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del seno de éste.</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Para otros gases, aparte del aire</a:t>
                </a:r>
                <a:r>
                  <a:rPr lang="es-CL" sz="2000" dirty="0">
                    <a:latin typeface="Times New Roman" panose="02020603050405020304" pitchFamily="18" charset="0"/>
                    <a:ea typeface="Calibri" panose="020F0502020204030204" pitchFamily="34" charset="0"/>
                    <a:cs typeface="Times New Roman" panose="02020603050405020304" pitchFamily="18" charset="0"/>
                  </a:rPr>
                  <a:t>, es válida la correlación: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400" dirty="0">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solidFill>
                                <a:srgbClr val="FFFF00"/>
                              </a:solidFill>
                              <a:latin typeface="Cambria Math" panose="020405030504060302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𝟑𝟕</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bSup>
                        <m:sSubSupPr>
                          <m:ctrlPr>
                            <a:rPr lang="es-CL" sz="2400" b="1" i="1">
                              <a:solidFill>
                                <a:srgbClr val="FFFF00"/>
                              </a:solidFill>
                              <a:latin typeface="Cambria Math" panose="020405030504060302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𝟔</m:t>
                          </m:r>
                        </m:sup>
                      </m:sSubSup>
                      <m:sSup>
                        <m:sSupPr>
                          <m:ctrlPr>
                            <a:rPr lang="es-CL" sz="2400" b="1" i="1">
                              <a:solidFill>
                                <a:srgbClr val="FFFF00"/>
                              </a:solidFill>
                              <a:latin typeface="Cambria Math" panose="020405030504060302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m:t>
                          </m:r>
                        </m:sup>
                      </m:sSup>
                    </m:oMath>
                  </m:oMathPara>
                </a14:m>
                <a:endParaRPr lang="es-CL" sz="2400" dirty="0"/>
              </a:p>
            </p:txBody>
          </p:sp>
        </mc:Choice>
        <mc:Fallback>
          <p:sp>
            <p:nvSpPr>
              <p:cNvPr id="2" name="Rectángulo 1"/>
              <p:cNvSpPr>
                <a:spLocks noRot="1" noChangeAspect="1" noMove="1" noResize="1" noEditPoints="1" noAdjustHandles="1" noChangeArrowheads="1" noChangeShapeType="1" noTextEdit="1"/>
              </p:cNvSpPr>
              <p:nvPr/>
            </p:nvSpPr>
            <p:spPr>
              <a:xfrm>
                <a:off x="940158" y="731890"/>
                <a:ext cx="9800822" cy="5653151"/>
              </a:xfrm>
              <a:prstGeom prst="rect">
                <a:avLst/>
              </a:prstGeom>
              <a:blipFill>
                <a:blip r:embed="rId2"/>
                <a:stretch>
                  <a:fillRect t="-863"/>
                </a:stretch>
              </a:blipFill>
            </p:spPr>
            <p:txBody>
              <a:bodyPr/>
              <a:lstStyle/>
              <a:p>
                <a:r>
                  <a:rPr lang="es-CL">
                    <a:noFill/>
                  </a:rPr>
                  <a:t> </a:t>
                </a:r>
              </a:p>
            </p:txBody>
          </p:sp>
        </mc:Fallback>
      </mc:AlternateContent>
      <p:pic>
        <p:nvPicPr>
          <p:cNvPr id="4098" name="Picture 2" descr="The Coolest Things Destroyed by Red-Hot Nickel Balls | Discover Magazine">
            <a:extLst>
              <a:ext uri="{FF2B5EF4-FFF2-40B4-BE49-F238E27FC236}">
                <a16:creationId xmlns:a16="http://schemas.microsoft.com/office/drawing/2014/main" id="{12BDDF59-ABEE-4E0D-AB63-45C5C17AD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766" y="3498211"/>
            <a:ext cx="3824234" cy="217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72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94706" y="1030435"/>
                <a:ext cx="9826581" cy="3889655"/>
              </a:xfrm>
              <a:prstGeom prst="rect">
                <a:avLst/>
              </a:prstGeom>
            </p:spPr>
            <p:txBody>
              <a:bodyPr wrap="square">
                <a:spAutoFit/>
              </a:bodyPr>
              <a:lstStyle/>
              <a:p>
                <a:pPr marL="457200"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Para gases, esfera única y valores muy bajos del Re </a:t>
                </a:r>
                <a:r>
                  <a:rPr lang="es-CL" sz="2000" dirty="0">
                    <a:latin typeface="Times New Roman" panose="02020603050405020304" pitchFamily="18" charset="0"/>
                    <a:ea typeface="Calibri" panose="020F0502020204030204" pitchFamily="34" charset="0"/>
                    <a:cs typeface="Times New Roman" panose="02020603050405020304" pitchFamily="18" charset="0"/>
                  </a:rPr>
                  <a:t>(entre 1 y 25), la expresión recomendada es: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r>
                      <a:rPr lang="es-ES" sz="2400" b="1" i="1">
                        <a:latin typeface="Cambria Math" panose="02040503050406030204" pitchFamily="18" charset="0"/>
                        <a:ea typeface="Calibri" panose="020F0502020204030204" pitchFamily="34" charset="0"/>
                        <a:cs typeface="Times New Roman" panose="02020603050405020304" pitchFamily="18" charset="0"/>
                      </a:rPr>
                      <m:t>𝑵𝒖</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E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r>
                      <a:rPr lang="es-ES" sz="2400" b="1" i="1">
                        <a:latin typeface="Cambria Math" panose="02040503050406030204" pitchFamily="18" charset="0"/>
                        <a:ea typeface="Calibri" panose="020F0502020204030204" pitchFamily="34" charset="0"/>
                        <a:cs typeface="Times New Roman" panose="02020603050405020304" pitchFamily="18" charset="0"/>
                      </a:rPr>
                      <m:t>𝑷𝒓</m:t>
                    </m:r>
                    <m:r>
                      <a:rPr lang="es-ES" sz="2400" b="1" i="1">
                        <a:latin typeface="Cambria Math" panose="02040503050406030204" pitchFamily="18" charset="0"/>
                        <a:ea typeface="Calibri" panose="020F0502020204030204" pitchFamily="34" charset="0"/>
                        <a:cs typeface="Times New Roman" panose="02020603050405020304" pitchFamily="18" charset="0"/>
                      </a:rPr>
                      <m:t>)(</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𝟐</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𝟐</m:t>
                        </m:r>
                      </m:num>
                      <m:den>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den>
                    </m:f>
                    <m:r>
                      <a:rPr lang="es-CL" sz="2400" b="1" i="1">
                        <a:latin typeface="Cambria Math" panose="02040503050406030204" pitchFamily="18" charset="0"/>
                        <a:ea typeface="Calibri" panose="020F0502020204030204" pitchFamily="34" charset="0"/>
                        <a:cs typeface="Times New Roman" panose="02020603050405020304" pitchFamily="18" charset="0"/>
                      </a:rPr>
                      <m:t>+ </m:t>
                    </m:r>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𝟒𝟖</m:t>
                        </m:r>
                      </m:num>
                      <m:den>
                        <m:sSubSup>
                          <m:sSub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𝟐</m:t>
                            </m:r>
                          </m:sup>
                        </m:sSubSup>
                      </m:den>
                    </m:f>
                  </m:oMath>
                </a14:m>
                <a:r>
                  <a:rPr lang="es-CL" sz="2400" dirty="0">
                    <a:latin typeface="Calibri" panose="020F0502020204030204" pitchFamily="34" charset="0"/>
                    <a:ea typeface="Calibri" panose="020F0502020204030204" pitchFamily="34" charset="0"/>
                    <a:cs typeface="Times New Roman" panose="02020603050405020304" pitchFamily="18" charset="0"/>
                  </a:rPr>
                  <a:t>)</a:t>
                </a:r>
              </a:p>
              <a:p>
                <a:pPr marL="457200" algn="ctr">
                  <a:lnSpc>
                    <a:spcPct val="107000"/>
                  </a:lnSpc>
                </a:pP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Si el fluido es un líquido en el rango 1 &lt; Re  &lt; 70.000</a:t>
                </a:r>
                <a:r>
                  <a:rPr lang="es-CL" sz="2000" dirty="0">
                    <a:latin typeface="Times New Roman" panose="02020603050405020304" pitchFamily="18" charset="0"/>
                    <a:ea typeface="Calibri" panose="020F0502020204030204" pitchFamily="34" charset="0"/>
                    <a:cs typeface="Times New Roman" panose="02020603050405020304" pitchFamily="18" charset="0"/>
                  </a:rPr>
                  <a:t>, es válida la correlación:</a:t>
                </a:r>
              </a:p>
              <a:p>
                <a:pPr marL="457200" algn="just">
                  <a:lnSpc>
                    <a:spcPct val="107000"/>
                  </a:lnSpc>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 </m:t>
                      </m:r>
                      <m:r>
                        <a:rPr lang="es-CL" sz="2400" b="1" i="1">
                          <a:latin typeface="Cambria Math" panose="02040503050406030204" pitchFamily="18" charset="0"/>
                          <a:ea typeface="Calibri" panose="020F0502020204030204" pitchFamily="34" charset="0"/>
                          <a:cs typeface="Times New Roman" panose="02020603050405020304" pitchFamily="18" charset="0"/>
                        </a:rPr>
                        <m:t>𝟐</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𝟔𝟎</m:t>
                      </m:r>
                      <m:r>
                        <a:rPr lang="es-CL" sz="2400" b="1" i="1">
                          <a:latin typeface="Cambria Math" panose="02040503050406030204" pitchFamily="18" charset="0"/>
                          <a:ea typeface="Calibri" panose="020F0502020204030204" pitchFamily="34" charset="0"/>
                          <a:cs typeface="Times New Roman" panose="02020603050405020304" pitchFamily="18" charset="0"/>
                        </a:rPr>
                        <m:t> </m:t>
                      </m:r>
                      <m:sSubSup>
                        <m:sSub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𝑫</m:t>
                          </m:r>
                        </m:sub>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𝟐</m:t>
                          </m:r>
                        </m:sup>
                      </m:sSubSup>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m:t>
                          </m:r>
                        </m:sup>
                      </m:sSup>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94706" y="1030435"/>
                <a:ext cx="9826581" cy="3889655"/>
              </a:xfrm>
              <a:prstGeom prst="rect">
                <a:avLst/>
              </a:prstGeom>
              <a:blipFill>
                <a:blip r:embed="rId2"/>
                <a:stretch>
                  <a:fillRect t="-784" r="-620"/>
                </a:stretch>
              </a:blipFill>
            </p:spPr>
            <p:txBody>
              <a:bodyPr/>
              <a:lstStyle/>
              <a:p>
                <a:r>
                  <a:rPr lang="es-CL">
                    <a:noFill/>
                  </a:rPr>
                  <a:t> </a:t>
                </a:r>
              </a:p>
            </p:txBody>
          </p:sp>
        </mc:Fallback>
      </mc:AlternateContent>
    </p:spTree>
    <p:extLst>
      <p:ext uri="{BB962C8B-B14F-4D97-AF65-F5344CB8AC3E}">
        <p14:creationId xmlns:p14="http://schemas.microsoft.com/office/powerpoint/2010/main" val="1111146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87890" y="378344"/>
                <a:ext cx="9375819" cy="4602157"/>
              </a:xfrm>
              <a:prstGeom prst="rect">
                <a:avLst/>
              </a:prstGeom>
            </p:spPr>
            <p:txBody>
              <a:bodyPr wrap="square">
                <a:spAutoFit/>
              </a:bodyPr>
              <a:lstStyle/>
              <a:p>
                <a:pPr marL="457200" algn="just">
                  <a:lnSpc>
                    <a:spcPct val="107000"/>
                  </a:lnSpc>
                </a:pPr>
                <a:r>
                  <a:rPr lang="es-CL" sz="24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Superficies planas</a:t>
                </a:r>
                <a:endParaRPr lang="es-CL" sz="2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superficies planas el </a:t>
                </a: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local </a:t>
                </a:r>
                <a:r>
                  <a:rPr lang="es-CL" sz="2000" dirty="0">
                    <a:latin typeface="Times New Roman" panose="02020603050405020304" pitchFamily="18" charset="0"/>
                    <a:ea typeface="Calibri" panose="020F0502020204030204" pitchFamily="34" charset="0"/>
                    <a:cs typeface="Times New Roman" panose="02020603050405020304" pitchFamily="18" charset="0"/>
                  </a:rPr>
                  <a:t>se expresa como:</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𝟑𝟐𝟐</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𝟑𝟒𝟑</m:t>
                        </m:r>
                      </m:sup>
                    </m:sSup>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m:t>
                        </m:r>
                      </m:sup>
                    </m:sSubSup>
                  </m:oMath>
                </a14:m>
                <a:r>
                  <a:rPr lang="es-CL"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Para Pr ˃0,5</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tanto que para toda la superficie el </a:t>
                </a: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Nusselt</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promedio </a:t>
                </a:r>
                <a:r>
                  <a:rPr lang="es-CL" sz="2000" dirty="0">
                    <a:latin typeface="Times New Roman" panose="02020603050405020304" pitchFamily="18" charset="0"/>
                    <a:ea typeface="Calibri" panose="020F0502020204030204" pitchFamily="34" charset="0"/>
                    <a:cs typeface="Times New Roman" panose="02020603050405020304" pitchFamily="18" charset="0"/>
                  </a:rPr>
                  <a:t>vale: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𝑳</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𝟔𝟔𝟒</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𝟑𝟒𝟑</m:t>
                        </m:r>
                      </m:sup>
                    </m:sSup>
                    <m:sSubSup>
                      <m:sSub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𝑳</m:t>
                        </m:r>
                      </m:sub>
                      <m:sup>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𝟓</m:t>
                        </m:r>
                      </m:sup>
                    </m:sSubSup>
                    <m:r>
                      <a:rPr lang="es-CL" sz="2400" b="1" i="1">
                        <a:latin typeface="Cambria Math" panose="02040503050406030204" pitchFamily="18" charset="0"/>
                        <a:ea typeface="Calibri" panose="020F0502020204030204" pitchFamily="34" charset="0"/>
                        <a:cs typeface="Times New Roman" panose="02020603050405020304" pitchFamily="18" charset="0"/>
                      </a:rPr>
                      <m:t> </m:t>
                    </m:r>
                    <m:r>
                      <a:rPr lang="es-CL" sz="2400" i="1">
                        <a:latin typeface="Cambria Math" panose="02040503050406030204" pitchFamily="18" charset="0"/>
                        <a:ea typeface="Calibri" panose="020F0502020204030204" pitchFamily="34" charset="0"/>
                        <a:cs typeface="Times New Roman" panose="02020603050405020304" pitchFamily="18" charset="0"/>
                      </a:rPr>
                      <m:t> </m:t>
                    </m:r>
                  </m:oMath>
                </a14:m>
                <a:r>
                  <a:rPr lang="es-CL" sz="2400" dirty="0">
                    <a:latin typeface="Times New Roman" panose="02020603050405020304" pitchFamily="18" charset="0"/>
                    <a:ea typeface="Calibri" panose="020F0502020204030204" pitchFamily="34" charset="0"/>
                    <a:cs typeface="Times New Roman" panose="02020603050405020304" pitchFamily="18" charset="0"/>
                  </a:rPr>
                  <a:t> </a:t>
                </a:r>
                <a:r>
                  <a:rPr lang="es-CL" sz="1600" dirty="0">
                    <a:latin typeface="Times New Roman" panose="02020603050405020304" pitchFamily="18" charset="0"/>
                    <a:ea typeface="Calibri" panose="020F0502020204030204" pitchFamily="34" charset="0"/>
                    <a:cs typeface="Times New Roman" panose="02020603050405020304" pitchFamily="18" charset="0"/>
                  </a:rPr>
                  <a:t>         </a:t>
                </a:r>
                <a:r>
                  <a:rPr lang="es-CL" sz="2000" dirty="0">
                    <a:latin typeface="Times New Roman" panose="02020603050405020304" pitchFamily="18" charset="0"/>
                    <a:ea typeface="Calibri" panose="020F0502020204030204" pitchFamily="34" charset="0"/>
                    <a:cs typeface="Times New Roman" panose="02020603050405020304" pitchFamily="18" charset="0"/>
                  </a:rPr>
                  <a:t>Para Pr ˃ 0,5</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678815" algn="just">
                  <a:lnSpc>
                    <a:spcPct val="107000"/>
                  </a:lnSpc>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678815"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general el Pr varía poco con los gases, con un valor entre 0,7 y 1,0, pero varía mucho para líquidos y metales líquidos, tal como se indica en la tabla siguiente:</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87890" y="378344"/>
                <a:ext cx="9375819" cy="4602157"/>
              </a:xfrm>
              <a:prstGeom prst="rect">
                <a:avLst/>
              </a:prstGeom>
              <a:blipFill>
                <a:blip r:embed="rId2"/>
                <a:stretch>
                  <a:fillRect l="-650" t="-1060" r="-715"/>
                </a:stretch>
              </a:blipFill>
            </p:spPr>
            <p:txBody>
              <a:bodyPr/>
              <a:lstStyle/>
              <a:p>
                <a:r>
                  <a:rPr lang="es-CL">
                    <a:noFill/>
                  </a:rPr>
                  <a:t> </a:t>
                </a:r>
              </a:p>
            </p:txBody>
          </p:sp>
        </mc:Fallback>
      </mc:AlternateContent>
      <p:graphicFrame>
        <p:nvGraphicFramePr>
          <p:cNvPr id="3" name="Tabla 2"/>
          <p:cNvGraphicFramePr>
            <a:graphicFrameLocks noGrp="1"/>
          </p:cNvGraphicFramePr>
          <p:nvPr/>
        </p:nvGraphicFramePr>
        <p:xfrm>
          <a:off x="2266682" y="4855333"/>
          <a:ext cx="7469746" cy="1700012"/>
        </p:xfrm>
        <a:graphic>
          <a:graphicData uri="http://schemas.openxmlformats.org/drawingml/2006/table">
            <a:tbl>
              <a:tblPr firstRow="1" firstCol="1" bandRow="1">
                <a:tableStyleId>{5C22544A-7EE6-4342-B048-85BDC9FD1C3A}</a:tableStyleId>
              </a:tblPr>
              <a:tblGrid>
                <a:gridCol w="3734873">
                  <a:extLst>
                    <a:ext uri="{9D8B030D-6E8A-4147-A177-3AD203B41FA5}">
                      <a16:colId xmlns:a16="http://schemas.microsoft.com/office/drawing/2014/main" val="20000"/>
                    </a:ext>
                  </a:extLst>
                </a:gridCol>
                <a:gridCol w="3734873">
                  <a:extLst>
                    <a:ext uri="{9D8B030D-6E8A-4147-A177-3AD203B41FA5}">
                      <a16:colId xmlns:a16="http://schemas.microsoft.com/office/drawing/2014/main" val="20001"/>
                    </a:ext>
                  </a:extLst>
                </a:gridCol>
              </a:tblGrid>
              <a:tr h="425003">
                <a:tc>
                  <a:txBody>
                    <a:bodyPr/>
                    <a:lstStyle/>
                    <a:p>
                      <a:pPr algn="just">
                        <a:lnSpc>
                          <a:spcPct val="107000"/>
                        </a:lnSpc>
                        <a:spcAft>
                          <a:spcPts val="0"/>
                        </a:spcAft>
                      </a:pPr>
                      <a:r>
                        <a:rPr lang="es-CL" sz="1800" b="1">
                          <a:effectLst/>
                        </a:rPr>
                        <a:t>Fluido</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Rango del Prandlt</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5003">
                <a:tc>
                  <a:txBody>
                    <a:bodyPr/>
                    <a:lstStyle/>
                    <a:p>
                      <a:pPr algn="just">
                        <a:lnSpc>
                          <a:spcPct val="107000"/>
                        </a:lnSpc>
                        <a:spcAft>
                          <a:spcPts val="0"/>
                        </a:spcAft>
                      </a:pPr>
                      <a:r>
                        <a:rPr lang="es-CL" sz="1800" b="1">
                          <a:effectLst/>
                        </a:rPr>
                        <a:t>Líquidos comunes (agua, alcoholes)</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2 - 50</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5003">
                <a:tc>
                  <a:txBody>
                    <a:bodyPr/>
                    <a:lstStyle/>
                    <a:p>
                      <a:pPr algn="just">
                        <a:lnSpc>
                          <a:spcPct val="107000"/>
                        </a:lnSpc>
                        <a:spcAft>
                          <a:spcPts val="0"/>
                        </a:spcAft>
                      </a:pPr>
                      <a:r>
                        <a:rPr lang="es-CL" sz="1800" b="1">
                          <a:effectLst/>
                        </a:rPr>
                        <a:t>Metales líquidos</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0,001 – 0,03</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25003">
                <a:tc>
                  <a:txBody>
                    <a:bodyPr/>
                    <a:lstStyle/>
                    <a:p>
                      <a:pPr algn="just">
                        <a:lnSpc>
                          <a:spcPct val="107000"/>
                        </a:lnSpc>
                        <a:spcAft>
                          <a:spcPts val="0"/>
                        </a:spcAft>
                      </a:pPr>
                      <a:r>
                        <a:rPr lang="es-CL" sz="1800" b="1">
                          <a:effectLst/>
                        </a:rPr>
                        <a:t>Gases</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dirty="0">
                          <a:effectLst/>
                        </a:rPr>
                        <a:t>0,7 – 1,0</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34644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72732" y="594252"/>
                <a:ext cx="10109916" cy="6091668"/>
              </a:xfrm>
              <a:prstGeom prst="rect">
                <a:avLst/>
              </a:prstGeom>
            </p:spPr>
            <p:txBody>
              <a:bodyPr wrap="square">
                <a:spAutoFit/>
              </a:bodyPr>
              <a:lstStyle/>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Las ecuaciones anteriores del </a:t>
                </a:r>
                <a:r>
                  <a:rPr lang="es-CL" sz="2000" dirty="0" err="1">
                    <a:latin typeface="Times New Roman" panose="02020603050405020304" pitchFamily="18" charset="0"/>
                    <a:ea typeface="Calibri" panose="020F0502020204030204" pitchFamily="34" charset="0"/>
                    <a:cs typeface="Times New Roman" panose="02020603050405020304" pitchFamily="18" charset="0"/>
                  </a:rPr>
                  <a:t>Nu</a:t>
                </a:r>
                <a:r>
                  <a:rPr lang="es-CL" sz="2000" dirty="0">
                    <a:latin typeface="Times New Roman" panose="02020603050405020304" pitchFamily="18" charset="0"/>
                    <a:ea typeface="Calibri" panose="020F0502020204030204" pitchFamily="34" charset="0"/>
                    <a:cs typeface="Times New Roman" panose="02020603050405020304" pitchFamily="18" charset="0"/>
                  </a:rPr>
                  <a:t> son válidas sólo para Pr ˃0,5, por lo tanto no son válidas para metales líquidos.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Para </a:t>
                </a:r>
                <a:r>
                  <a:rPr lang="es-CL" sz="2000" b="1" dirty="0">
                    <a:latin typeface="Times New Roman" panose="02020603050405020304" pitchFamily="18" charset="0"/>
                    <a:ea typeface="Calibri" panose="020F0502020204030204" pitchFamily="34" charset="0"/>
                    <a:cs typeface="Times New Roman" panose="02020603050405020304" pitchFamily="18" charset="0"/>
                  </a:rPr>
                  <a:t>metales líquidos </a:t>
                </a:r>
                <a:r>
                  <a:rPr lang="es-CL" sz="2000" dirty="0">
                    <a:latin typeface="Times New Roman" panose="02020603050405020304" pitchFamily="18" charset="0"/>
                    <a:ea typeface="Calibri" panose="020F0502020204030204" pitchFamily="34" charset="0"/>
                    <a:cs typeface="Times New Roman" panose="02020603050405020304" pitchFamily="18" charset="0"/>
                  </a:rPr>
                  <a:t>y temperatura uniforme en la superficie de intercambio de calor, se tiene la correlación siguiente: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m:t>
                        </m:r>
                      </m:sup>
                    </m:sSup>
                  </m:oMath>
                </a14:m>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d>
                      <m:dPr>
                        <m:begChr m:val="["/>
                        <m:endChr m:val="]"/>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𝟓𝟔𝟒</m:t>
                            </m:r>
                          </m:num>
                          <m:den>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𝟗</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m:t>
                                </m:r>
                              </m:sup>
                            </m:sSup>
                          </m:den>
                        </m:f>
                      </m:e>
                    </m:d>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flujo uniforme de calor a través de la pared (líquidos), las relaciones a emplear son las siguientes: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𝟒𝟓𝟖</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𝟑𝟒𝟑</m:t>
                        </m:r>
                      </m:sup>
                    </m:sSup>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m:t>
                        </m:r>
                      </m:sup>
                    </m:sSubSup>
                  </m:oMath>
                </a14:m>
                <a:r>
                  <a:rPr lang="es-CL"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para  Pr ˃0,5</a:t>
                </a:r>
              </a:p>
              <a:p>
                <a:pPr marL="457200" algn="ctr">
                  <a:lnSpc>
                    <a:spcPct val="107000"/>
                  </a:lnSpc>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𝒙</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d>
                    <m:d>
                      <m:dPr>
                        <m:begChr m:val="["/>
                        <m:endChr m:val="]"/>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𝟖𝟖𝟎</m:t>
                            </m:r>
                          </m:num>
                          <m:den>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𝟑𝟏𝟕</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m:t>
                                </m:r>
                              </m:sup>
                            </m:sSup>
                          </m:den>
                        </m:f>
                      </m:e>
                    </m:d>
                  </m:oMath>
                </a14:m>
                <a:r>
                  <a:rPr lang="es-CL"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para 0,00 &lt; Pr &lt; 0,03</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630555" algn="ctr">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72732" y="594252"/>
                <a:ext cx="10109916" cy="6091668"/>
              </a:xfrm>
              <a:prstGeom prst="rect">
                <a:avLst/>
              </a:prstGeom>
              <a:blipFill>
                <a:blip r:embed="rId2"/>
                <a:stretch>
                  <a:fillRect l="-663" t="-500" r="-603"/>
                </a:stretch>
              </a:blipFill>
            </p:spPr>
            <p:txBody>
              <a:bodyPr/>
              <a:lstStyle/>
              <a:p>
                <a:r>
                  <a:rPr lang="es-CL">
                    <a:noFill/>
                  </a:rPr>
                  <a:t> </a:t>
                </a:r>
              </a:p>
            </p:txBody>
          </p:sp>
        </mc:Fallback>
      </mc:AlternateContent>
      <p:pic>
        <p:nvPicPr>
          <p:cNvPr id="5122" name="Picture 2" descr="Application of Liquid Metal To Processor To Install a Cooling System Stock  Photo - Image of processor, installation: 163426920">
            <a:extLst>
              <a:ext uri="{FF2B5EF4-FFF2-40B4-BE49-F238E27FC236}">
                <a16:creationId xmlns:a16="http://schemas.microsoft.com/office/drawing/2014/main" id="{CDA937B3-178D-4904-B3B4-335224B4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7607" y="2197915"/>
            <a:ext cx="2130544" cy="153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73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56068" y="764940"/>
                <a:ext cx="7148366" cy="6108211"/>
              </a:xfrm>
              <a:prstGeom prst="rect">
                <a:avLst/>
              </a:prstGeom>
            </p:spPr>
            <p:txBody>
              <a:bodyPr wrap="square">
                <a:spAutoFit/>
              </a:bodyPr>
              <a:lstStyle/>
              <a:p>
                <a:pPr algn="just">
                  <a:lnSpc>
                    <a:spcPct val="107000"/>
                  </a:lnSpc>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Transferencia de calor convectiva en lechos empacados</a:t>
                </a:r>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630555" algn="ctr">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Este caso representa un lecho de esferas (u otra forma geométrica) a través del cual está circulando un gas o fluido. Éste representa un caso importante en la industria ya que en varios procesos, tal como el alto horno, la transferencia de calor ocurre en estas condiciones.</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general el coeficiente de transferencia de calor en lechos de relleno se puede expresar por la correlación de la forma:</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sSub>
                        <m:sSub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𝒖</m:t>
                          </m:r>
                        </m:sub>
                      </m:s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𝑪</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𝒆</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𝒏</m:t>
                          </m:r>
                        </m:sup>
                      </m:sSub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m:t>
                          </m:r>
                        </m:e>
                        <m:sub>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𝒓</m:t>
                          </m:r>
                        </m:sub>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𝒎</m:t>
                          </m:r>
                        </m:sup>
                      </m:sSubSup>
                    </m:oMath>
                  </m:oMathPara>
                </a14:m>
                <a:endParaRPr lang="es-CL"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Para gases, el Pr es aproximadamente  constante en un rango amplio de temperatura, por lo tanto la dependencia del </a:t>
                </a:r>
                <a:r>
                  <a:rPr lang="es-CL" sz="2000" dirty="0" err="1">
                    <a:latin typeface="Times New Roman" panose="02020603050405020304" pitchFamily="18" charset="0"/>
                    <a:ea typeface="Times New Roman" panose="02020603050405020304" pitchFamily="18" charset="0"/>
                    <a:cs typeface="Times New Roman" panose="02020603050405020304" pitchFamily="18" charset="0"/>
                  </a:rPr>
                  <a:t>Nu</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respecto del Pr es pequeña, no así respecto del Re.</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56068" y="764940"/>
                <a:ext cx="7148366" cy="6108211"/>
              </a:xfrm>
              <a:prstGeom prst="rect">
                <a:avLst/>
              </a:prstGeom>
              <a:blipFill>
                <a:blip r:embed="rId2"/>
                <a:stretch>
                  <a:fillRect l="-1705" t="-998" r="-1705"/>
                </a:stretch>
              </a:blipFill>
            </p:spPr>
            <p:txBody>
              <a:bodyPr/>
              <a:lstStyle/>
              <a:p>
                <a:r>
                  <a:rPr lang="es-CL">
                    <a:noFill/>
                  </a:rPr>
                  <a:t> </a:t>
                </a:r>
              </a:p>
            </p:txBody>
          </p:sp>
        </mc:Fallback>
      </mc:AlternateContent>
      <p:pic>
        <p:nvPicPr>
          <p:cNvPr id="6146" name="Picture 2" descr="ANDRITZ Rotating packed-bed centrifuge RPB">
            <a:extLst>
              <a:ext uri="{FF2B5EF4-FFF2-40B4-BE49-F238E27FC236}">
                <a16:creationId xmlns:a16="http://schemas.microsoft.com/office/drawing/2014/main" id="{868227ED-D3EE-4A8C-AFE4-E89F68FF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702" y="764938"/>
            <a:ext cx="3524250" cy="58293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cked bed and fluidised bed bioreactor - YouTube">
            <a:extLst>
              <a:ext uri="{FF2B5EF4-FFF2-40B4-BE49-F238E27FC236}">
                <a16:creationId xmlns:a16="http://schemas.microsoft.com/office/drawing/2014/main" id="{1D1B5D92-136B-4023-B939-DBF527580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02" y="1555109"/>
            <a:ext cx="3524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6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F69992BB-BE02-44E1-94D7-B1DAA091A613}"/>
                  </a:ext>
                </a:extLst>
              </p:cNvPr>
              <p:cNvSpPr txBox="1"/>
              <p:nvPr/>
            </p:nvSpPr>
            <p:spPr>
              <a:xfrm>
                <a:off x="838667" y="312615"/>
                <a:ext cx="10788241" cy="6004849"/>
              </a:xfrm>
              <a:prstGeom prst="rect">
                <a:avLst/>
              </a:prstGeom>
              <a:noFill/>
            </p:spPr>
            <p:txBody>
              <a:bodyPr wrap="square">
                <a:spAutoFit/>
              </a:bodyPr>
              <a:lstStyle/>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Para el flujo a través de esferas fijas existe la siguiente correlación</a:t>
                </a:r>
                <a:endParaRPr lang="es-CL"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14:m>
                  <m:oMathPara xmlns:m="http://schemas.openxmlformats.org/officeDocument/2006/math">
                    <m:oMathParaPr>
                      <m:jc m:val="centerGroup"/>
                    </m:oMathParaPr>
                    <m:oMath xmlns:m="http://schemas.openxmlformats.org/officeDocument/2006/math">
                      <m:r>
                        <a:rPr lang="es-CL"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𝜺</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𝑺𝒕</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𝑷</m:t>
                      </m:r>
                      <m:sSup>
                        <m:sSupPr>
                          <m:ctrlP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𝒓</m:t>
                          </m:r>
                        </m:e>
                        <m:sup>
                          <m:f>
                            <m:fPr>
                              <m:ctrlP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𝟐</m:t>
                              </m:r>
                            </m:num>
                            <m:den>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𝟑</m:t>
                              </m:r>
                            </m:den>
                          </m:f>
                        </m:sup>
                      </m:sSup>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𝟐</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𝟎𝟔</m:t>
                      </m:r>
                      <m:sSubSup>
                        <m:sSubSupPr>
                          <m:ctrlPr>
                            <a:rPr lang="es-ES" sz="20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𝑹𝒆</m:t>
                          </m:r>
                        </m:e>
                        <m:sub>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𝑫</m:t>
                          </m:r>
                        </m:sub>
                        <m:sup>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ES"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𝟓𝟕𝟓</m:t>
                          </m:r>
                        </m:sup>
                      </m:sSubSup>
                    </m:oMath>
                  </m:oMathPara>
                </a14:m>
                <a:endParaRPr lang="es-CL" dirty="0"/>
              </a:p>
              <a:p>
                <a:pPr marL="457200" algn="just">
                  <a:lnSpc>
                    <a:spcPct val="107000"/>
                  </a:lnSpc>
                </a:pPr>
                <a:r>
                  <a:rPr lang="es-CL" dirty="0"/>
                  <a:t>Válido para Pr = 0.7 y 90&lt;Re&lt;4000</a:t>
                </a:r>
              </a:p>
              <a:p>
                <a:pPr marL="457200" algn="just">
                  <a:lnSpc>
                    <a:spcPct val="107000"/>
                  </a:lnSpc>
                </a:pPr>
                <a:r>
                  <a:rPr lang="es-CL" dirty="0"/>
                  <a:t>En esta correlación:</a:t>
                </a:r>
              </a:p>
              <a:p>
                <a:pPr marL="457200" algn="just">
                  <a:lnSpc>
                    <a:spcPct val="107000"/>
                  </a:lnSpc>
                </a:pPr>
                <a:r>
                  <a:rPr lang="es-CL" dirty="0"/>
                  <a:t>	- </a:t>
                </a:r>
                <a:r>
                  <a:rPr lang="es-CL" dirty="0">
                    <a:latin typeface="Symbol" panose="05050102010706020507" pitchFamily="18" charset="2"/>
                  </a:rPr>
                  <a:t>e</a:t>
                </a:r>
                <a:r>
                  <a:rPr lang="es-CL" dirty="0"/>
                  <a:t> es la fracción de poros o fracción </a:t>
                </a:r>
                <a:r>
                  <a:rPr lang="es-CL" dirty="0" err="1"/>
                  <a:t>vacia</a:t>
                </a:r>
                <a:endParaRPr lang="es-CL" dirty="0"/>
              </a:p>
              <a:p>
                <a:pPr marL="457200" algn="just">
                  <a:lnSpc>
                    <a:spcPct val="107000"/>
                  </a:lnSpc>
                </a:pPr>
                <a:r>
                  <a:rPr lang="es-CL" dirty="0"/>
                  <a:t>	- </a:t>
                </a:r>
                <a14:m>
                  <m:oMath xmlns:m="http://schemas.openxmlformats.org/officeDocument/2006/math">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𝑺𝒕</m:t>
                    </m:r>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𝑷</m:t>
                    </m:r>
                    <m:sSup>
                      <m:sSup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𝒓</m:t>
                        </m:r>
                      </m:e>
                      <m:sup>
                        <m:f>
                          <m:f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𝟐</m:t>
                            </m:r>
                          </m:num>
                          <m:den>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𝟑</m:t>
                            </m:r>
                          </m:den>
                        </m:f>
                      </m:sup>
                    </m:sSup>
                  </m:oMath>
                </a14:m>
                <a:r>
                  <a:rPr lang="es-CL" dirty="0"/>
                  <a:t> es el factor de </a:t>
                </a:r>
                <a:r>
                  <a:rPr lang="es-CL" dirty="0" err="1"/>
                  <a:t>Colburn</a:t>
                </a:r>
                <a:r>
                  <a:rPr lang="es-CL" dirty="0"/>
                  <a:t> donde </a:t>
                </a:r>
                <a:r>
                  <a:rPr lang="es-CL" dirty="0" err="1"/>
                  <a:t>St</a:t>
                </a:r>
                <a:r>
                  <a:rPr lang="es-CL" dirty="0"/>
                  <a:t> es el número de Stanton = </a:t>
                </a:r>
                <a:r>
                  <a:rPr lang="es-CL" dirty="0" err="1"/>
                  <a:t>Nu</a:t>
                </a:r>
                <a:r>
                  <a:rPr lang="es-CL" dirty="0"/>
                  <a:t>/Pe</a:t>
                </a:r>
              </a:p>
              <a:p>
                <a:pPr marL="457200" algn="just">
                  <a:lnSpc>
                    <a:spcPct val="107000"/>
                  </a:lnSpc>
                </a:pPr>
                <a:r>
                  <a:rPr lang="es-CL" dirty="0"/>
                  <a:t>En caso que las partículas no sean esféricas se puede corregir la correlación aplicando un factor de corrección por ejemplo para cilindros simétricos el factor es 0.79 y para cubos es 0.71</a:t>
                </a:r>
              </a:p>
              <a:p>
                <a:pPr marL="457200" algn="just">
                  <a:lnSpc>
                    <a:spcPct val="107000"/>
                  </a:lnSpc>
                </a:pPr>
                <a:endParaRPr lang="es-CL" dirty="0"/>
              </a:p>
              <a:p>
                <a:pPr marL="457200" algn="just">
                  <a:lnSpc>
                    <a:spcPct val="107000"/>
                  </a:lnSpc>
                </a:pPr>
                <a:r>
                  <a:rPr lang="es-CL" dirty="0"/>
                  <a:t>Al usar esta relación las propiedades deben evaluarse a la temperatura promedio a la que el fluido entra y sale. La transferencia de calor si se asume que las partículas están a una temperatura constante puede calcularse como:</a:t>
                </a:r>
              </a:p>
              <a:p>
                <a:pPr marL="457200" algn="just">
                  <a:lnSpc>
                    <a:spcPct val="107000"/>
                  </a:lnSpc>
                </a:pPr>
                <a14:m>
                  <m:oMathPara xmlns:m="http://schemas.openxmlformats.org/officeDocument/2006/math">
                    <m:oMathParaPr>
                      <m:jc m:val="centerGroup"/>
                    </m:oMathParaPr>
                    <m:oMath xmlns:m="http://schemas.openxmlformats.org/officeDocument/2006/math">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𝒒</m:t>
                      </m:r>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 </m:t>
                      </m:r>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𝒉𝑨</m:t>
                      </m:r>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𝒎𝒍</m:t>
                          </m:r>
                        </m:sub>
                      </m:sSub>
                    </m:oMath>
                  </m:oMathPara>
                </a14:m>
                <a:endParaRPr lang="es-CL" dirty="0"/>
              </a:p>
              <a:p>
                <a:pPr marL="457200" algn="just">
                  <a:lnSpc>
                    <a:spcPct val="107000"/>
                  </a:lnSpc>
                </a:pPr>
                <a:r>
                  <a:rPr lang="es-CL" dirty="0"/>
                  <a:t>Donde </a:t>
                </a:r>
                <a:r>
                  <a:rPr lang="es-CL" dirty="0">
                    <a:solidFill>
                      <a:srgbClr val="FFFF00"/>
                    </a:solidFill>
                  </a:rPr>
                  <a:t>A</a:t>
                </a:r>
                <a:r>
                  <a:rPr lang="es-CL" dirty="0"/>
                  <a:t> es el área total de las partículas y </a:t>
                </a:r>
                <a14:m>
                  <m:oMath xmlns:m="http://schemas.openxmlformats.org/officeDocument/2006/math">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𝒎𝒍</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s-CL" dirty="0"/>
                  <a:t>es la diferencia de temperatura media logarítmica</a:t>
                </a:r>
              </a:p>
              <a:p>
                <a:pPr marL="457200" algn="just">
                  <a:lnSpc>
                    <a:spcPct val="107000"/>
                  </a:lnSpc>
                </a:pPr>
                <a14:m>
                  <m:oMathPara xmlns:m="http://schemas.openxmlformats.org/officeDocument/2006/math">
                    <m:oMathParaPr>
                      <m:jc m:val="centerGroup"/>
                    </m:oMathParaPr>
                    <m:oMath xmlns:m="http://schemas.openxmlformats.org/officeDocument/2006/math">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𝒎𝒍</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𝒊𝒏</m:t>
                                  </m:r>
                                </m:sub>
                              </m:sSub>
                            </m:e>
                          </m:d>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𝒐𝒖𝒕</m:t>
                                  </m:r>
                                </m:sub>
                              </m:sSub>
                            </m:e>
                          </m:d>
                        </m:num>
                        <m:den>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𝒍𝒏</m:t>
                          </m:r>
                          <m:d>
                            <m:d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𝒊𝒏</m:t>
                                      </m:r>
                                    </m:sub>
                                  </m:sSub>
                                </m:num>
                                <m:den>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𝒔</m:t>
                                      </m:r>
                                    </m:sub>
                                  </m:s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𝑻</m:t>
                                      </m:r>
                                    </m:e>
                                    <m:sub>
                                      <m:r>
                                        <a:rPr lang="es-ES"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𝒐𝒖𝒕</m:t>
                                      </m:r>
                                    </m:sub>
                                  </m:sSub>
                                </m:den>
                              </m:f>
                            </m:e>
                          </m:d>
                        </m:den>
                      </m:f>
                    </m:oMath>
                  </m:oMathPara>
                </a14:m>
                <a:endParaRPr lang="es-CL" dirty="0"/>
              </a:p>
              <a:p>
                <a:pPr marL="457200" algn="just">
                  <a:lnSpc>
                    <a:spcPct val="107000"/>
                  </a:lnSpc>
                </a:pPr>
                <a:endParaRPr lang="es-CL" dirty="0"/>
              </a:p>
            </p:txBody>
          </p:sp>
        </mc:Choice>
        <mc:Fallback>
          <p:sp>
            <p:nvSpPr>
              <p:cNvPr id="6" name="CuadroTexto 5">
                <a:extLst>
                  <a:ext uri="{FF2B5EF4-FFF2-40B4-BE49-F238E27FC236}">
                    <a16:creationId xmlns:a16="http://schemas.microsoft.com/office/drawing/2014/main" id="{F69992BB-BE02-44E1-94D7-B1DAA091A613}"/>
                  </a:ext>
                </a:extLst>
              </p:cNvPr>
              <p:cNvSpPr txBox="1">
                <a:spLocks noRot="1" noChangeAspect="1" noMove="1" noResize="1" noEditPoints="1" noAdjustHandles="1" noChangeArrowheads="1" noChangeShapeType="1" noTextEdit="1"/>
              </p:cNvSpPr>
              <p:nvPr/>
            </p:nvSpPr>
            <p:spPr>
              <a:xfrm>
                <a:off x="838667" y="312615"/>
                <a:ext cx="10788241" cy="6004849"/>
              </a:xfrm>
              <a:prstGeom prst="rect">
                <a:avLst/>
              </a:prstGeom>
              <a:blipFill>
                <a:blip r:embed="rId2"/>
                <a:stretch>
                  <a:fillRect t="-508" r="-509"/>
                </a:stretch>
              </a:blipFill>
            </p:spPr>
            <p:txBody>
              <a:bodyPr/>
              <a:lstStyle/>
              <a:p>
                <a:r>
                  <a:rPr lang="es-CL">
                    <a:noFill/>
                  </a:rPr>
                  <a:t> </a:t>
                </a:r>
              </a:p>
            </p:txBody>
          </p:sp>
        </mc:Fallback>
      </mc:AlternateContent>
    </p:spTree>
    <p:extLst>
      <p:ext uri="{BB962C8B-B14F-4D97-AF65-F5344CB8AC3E}">
        <p14:creationId xmlns:p14="http://schemas.microsoft.com/office/powerpoint/2010/main" val="1138685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0B1C6E04-DA02-4F80-BCBF-D2EFF3D263D3}"/>
              </a:ext>
            </a:extLst>
          </p:cNvPr>
          <p:cNvSpPr/>
          <p:nvPr/>
        </p:nvSpPr>
        <p:spPr>
          <a:xfrm>
            <a:off x="7629524" y="1371600"/>
            <a:ext cx="2880000" cy="2880000"/>
          </a:xfrm>
          <a:prstGeom prst="ellipse">
            <a:avLst/>
          </a:prstGeom>
          <a:solidFill>
            <a:srgbClr val="FFFF00"/>
          </a:solid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solidFill>
                  <a:schemeClr val="bg1"/>
                </a:solidFill>
              </a:rPr>
              <a:t>Esfera Cu</a:t>
            </a:r>
            <a:endParaRPr lang="es-CL" dirty="0">
              <a:solidFill>
                <a:schemeClr val="bg1"/>
              </a:solidFill>
            </a:endParaRPr>
          </a:p>
        </p:txBody>
      </p:sp>
      <p:sp>
        <p:nvSpPr>
          <p:cNvPr id="7" name="CuadroTexto 6">
            <a:extLst>
              <a:ext uri="{FF2B5EF4-FFF2-40B4-BE49-F238E27FC236}">
                <a16:creationId xmlns:a16="http://schemas.microsoft.com/office/drawing/2014/main" id="{5CFE4F65-7468-404F-88E9-0A03ECA295E1}"/>
              </a:ext>
            </a:extLst>
          </p:cNvPr>
          <p:cNvSpPr txBox="1"/>
          <p:nvPr/>
        </p:nvSpPr>
        <p:spPr>
          <a:xfrm>
            <a:off x="485774" y="2183785"/>
            <a:ext cx="6096000" cy="1477328"/>
          </a:xfrm>
          <a:prstGeom prst="rect">
            <a:avLst/>
          </a:prstGeom>
          <a:noFill/>
        </p:spPr>
        <p:txBody>
          <a:bodyPr wrap="square">
            <a:spAutoFit/>
          </a:bodyPr>
          <a:lstStyle/>
          <a:p>
            <a:pPr algn="just"/>
            <a:r>
              <a:rPr lang="es-CL" kern="50" dirty="0">
                <a:latin typeface="Times New Roman" panose="02020603050405020304" pitchFamily="18" charset="0"/>
                <a:ea typeface="SimSun" panose="02010600030101010101" pitchFamily="2" charset="-122"/>
                <a:cs typeface="Mangal" panose="02040503050203030202" pitchFamily="18" charset="0"/>
              </a:rPr>
              <a:t>La película plástica decorativa sobre una esfera de cobre de 10 mm de diámetro, se cura en un horno a 75 °C. Al quitarla del horno, la esfera se somete a un flujo de aire a 1 atmósfera y 23 °C con una velocidad de 10 m/s. Estime cuánto tiempo toma enfriar la esfera a 35 °C.</a:t>
            </a:r>
            <a:endParaRPr lang="es-CL" kern="50" dirty="0">
              <a:latin typeface="Liberation Serif"/>
              <a:ea typeface="SimSun" panose="02010600030101010101" pitchFamily="2" charset="-122"/>
              <a:cs typeface="Mangal" panose="02040503050203030202" pitchFamily="18" charset="0"/>
            </a:endParaRPr>
          </a:p>
        </p:txBody>
      </p:sp>
      <p:sp>
        <p:nvSpPr>
          <p:cNvPr id="9" name="CuadroTexto 8">
            <a:extLst>
              <a:ext uri="{FF2B5EF4-FFF2-40B4-BE49-F238E27FC236}">
                <a16:creationId xmlns:a16="http://schemas.microsoft.com/office/drawing/2014/main" id="{F0313304-02D0-4287-A81A-C264911B919E}"/>
              </a:ext>
            </a:extLst>
          </p:cNvPr>
          <p:cNvSpPr txBox="1"/>
          <p:nvPr/>
        </p:nvSpPr>
        <p:spPr>
          <a:xfrm>
            <a:off x="485774" y="577334"/>
            <a:ext cx="6096000" cy="553998"/>
          </a:xfrm>
          <a:prstGeom prst="rect">
            <a:avLst/>
          </a:prstGeom>
          <a:noFill/>
        </p:spPr>
        <p:txBody>
          <a:bodyPr wrap="square">
            <a:spAutoFit/>
          </a:bodyPr>
          <a:lstStyle/>
          <a:p>
            <a:pPr algn="ctr"/>
            <a:r>
              <a:rPr lang="es-CL" sz="3000" kern="50" dirty="0">
                <a:latin typeface="Cambria" panose="02040503050406030204" pitchFamily="18" charset="0"/>
                <a:ea typeface="Cambria" panose="02040503050406030204" pitchFamily="18" charset="0"/>
                <a:cs typeface="Mangal" panose="02040503050203030202" pitchFamily="18" charset="0"/>
              </a:rPr>
              <a:t>Problema esfera única</a:t>
            </a:r>
            <a:endParaRPr lang="es-CL" sz="3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80559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DD9520A2-309D-4C5C-BACD-54F8F68B6C4D}"/>
                  </a:ext>
                </a:extLst>
              </p:cNvPr>
              <p:cNvSpPr txBox="1"/>
              <p:nvPr/>
            </p:nvSpPr>
            <p:spPr>
              <a:xfrm>
                <a:off x="738232" y="210440"/>
                <a:ext cx="10779852" cy="5610318"/>
              </a:xfrm>
              <a:prstGeom prst="rect">
                <a:avLst/>
              </a:prstGeom>
              <a:noFill/>
            </p:spPr>
            <p:txBody>
              <a:bodyPr wrap="square">
                <a:spAutoFit/>
              </a:bodyPr>
              <a:lstStyle/>
              <a:p>
                <a:pPr algn="just"/>
                <a:r>
                  <a:rPr lang="es-CL" kern="50" dirty="0">
                    <a:latin typeface="Times New Roman" panose="02020603050405020304" pitchFamily="18" charset="0"/>
                    <a:ea typeface="SimSun" panose="02010600030101010101" pitchFamily="2" charset="-122"/>
                    <a:cs typeface="Mangal" panose="02040503050203030202" pitchFamily="18" charset="0"/>
                  </a:rPr>
                  <a:t>La película plástica decorativa sobre una esfera de cobre de 10 mm de diámetro, se cura en un horno a 75 °C. Al quitarla del horno, la esfera se somete a un flujo de aire a 1 atmósfera y 23 °C con una velocidad de 10 m/s. Estime cuánto tiempo toma enfriar la esfera a 35 °C.</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p>
              <a:p>
                <a:pPr algn="just"/>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Sabemos:</a:t>
                </a:r>
                <a:endParaRPr lang="es-CL" kern="50" dirty="0">
                  <a:solidFill>
                    <a:srgbClr val="FFFF00"/>
                  </a:solidFill>
                  <a:latin typeface="Liberation Serif"/>
                  <a:ea typeface="SimSun" panose="02010600030101010101" pitchFamily="2" charset="-122"/>
                  <a:cs typeface="Mangal" panose="02040503050203030202" pitchFamily="18" charset="0"/>
                </a:endParaRPr>
              </a:p>
              <a:p>
                <a:pPr algn="just"/>
                <a:r>
                  <a:rPr lang="es-CL" u="sng" kern="50" dirty="0">
                    <a:latin typeface="Times New Roman" panose="02020603050405020304" pitchFamily="18" charset="0"/>
                    <a:ea typeface="SimSun" panose="02010600030101010101" pitchFamily="2" charset="-122"/>
                    <a:cs typeface="Mangal" panose="02040503050203030202" pitchFamily="18" charset="0"/>
                  </a:rPr>
                  <a:t>Propiedades del cobre a:</a:t>
                </a:r>
                <a:r>
                  <a:rPr lang="es-CL" kern="50" dirty="0">
                    <a:latin typeface="Times New Roman" panose="02020603050405020304" pitchFamily="18" charset="0"/>
                    <a:ea typeface="SimSun" panose="02010600030101010101" pitchFamily="2" charset="-122"/>
                    <a:cs typeface="Mangal" panose="02040503050203030202" pitchFamily="18" charset="0"/>
                  </a:rPr>
                  <a:t>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75+35 </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2</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=55 °</m:t>
                    </m:r>
                    <m:r>
                      <a:rPr lang="es-CL" sz="2000" i="1" kern="50">
                        <a:latin typeface="Cambria Math" panose="02040503050406030204" pitchFamily="18" charset="0"/>
                        <a:ea typeface="SimSun" panose="02010600030101010101" pitchFamily="2" charset="-122"/>
                        <a:cs typeface="Times New Roman" panose="02020603050405020304" pitchFamily="18" charset="0"/>
                      </a:rPr>
                      <m:t>𝐶</m:t>
                    </m:r>
                    <m:r>
                      <a:rPr lang="es-CL" sz="2000" i="1" kern="50">
                        <a:latin typeface="Cambria Math" panose="02040503050406030204" pitchFamily="18" charset="0"/>
                        <a:ea typeface="SimSun" panose="02010600030101010101" pitchFamily="2" charset="-122"/>
                        <a:cs typeface="Times New Roman" panose="02020603050405020304" pitchFamily="18" charset="0"/>
                      </a:rPr>
                      <m:t>=328 </m:t>
                    </m:r>
                    <m:r>
                      <a:rPr lang="es-CL" sz="2000" i="1" kern="50">
                        <a:latin typeface="Cambria Math" panose="02040503050406030204" pitchFamily="18" charset="0"/>
                        <a:ea typeface="SimSun" panose="02010600030101010101" pitchFamily="2" charset="-122"/>
                        <a:cs typeface="Times New Roman" panose="02020603050405020304" pitchFamily="18" charset="0"/>
                      </a:rPr>
                      <m:t>𝐾</m:t>
                    </m:r>
                  </m:oMath>
                </a14:m>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sz="2000" kern="50" dirty="0">
                    <a:latin typeface="Times New Roman" panose="02020603050405020304" pitchFamily="18" charset="0"/>
                    <a:ea typeface="SimSun" panose="02010600030101010101" pitchFamily="2" charset="-122"/>
                    <a:cs typeface="Mangal" panose="02040503050203030202" pitchFamily="18" charset="0"/>
                  </a:rPr>
                  <a:t>ρ</a:t>
                </a:r>
                <a:r>
                  <a:rPr lang="en-US" sz="2000" kern="50" dirty="0">
                    <a:latin typeface="Times New Roman" panose="02020603050405020304" pitchFamily="18" charset="0"/>
                    <a:ea typeface="SimSun" panose="02010600030101010101" pitchFamily="2" charset="-122"/>
                    <a:cs typeface="Mangal" panose="02040503050203030202" pitchFamily="18" charset="0"/>
                  </a:rPr>
                  <a:t> = 8933 kg/m</a:t>
                </a:r>
                <a:r>
                  <a:rPr lang="en-US" sz="2000" kern="50" baseline="30000" dirty="0">
                    <a:latin typeface="Times New Roman" panose="02020603050405020304" pitchFamily="18" charset="0"/>
                    <a:ea typeface="SimSun" panose="02010600030101010101" pitchFamily="2" charset="-122"/>
                    <a:cs typeface="Mangal" panose="02040503050203030202" pitchFamily="18" charset="0"/>
                  </a:rPr>
                  <a:t>3</a:t>
                </a:r>
                <a:r>
                  <a:rPr lang="en-US" sz="2000"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n-US" sz="2000" kern="50" dirty="0">
                    <a:latin typeface="Times New Roman" panose="02020603050405020304" pitchFamily="18" charset="0"/>
                    <a:ea typeface="SimSun" panose="02010600030101010101" pitchFamily="2" charset="-122"/>
                    <a:cs typeface="Mangal" panose="02040503050203030202" pitchFamily="18" charset="0"/>
                  </a:rPr>
                  <a:t>k = 399 W/</a:t>
                </a:r>
                <a:r>
                  <a:rPr lang="en-US" sz="2000" kern="50" dirty="0" err="1">
                    <a:latin typeface="Times New Roman" panose="02020603050405020304" pitchFamily="18" charset="0"/>
                    <a:ea typeface="SimSun" panose="02010600030101010101" pitchFamily="2" charset="-122"/>
                    <a:cs typeface="Mangal" panose="02040503050203030202" pitchFamily="18" charset="0"/>
                  </a:rPr>
                  <a:t>m·K</a:t>
                </a:r>
                <a:endParaRPr lang="es-CL" kern="50" dirty="0">
                  <a:latin typeface="Liberation Serif"/>
                  <a:ea typeface="SimSun" panose="02010600030101010101" pitchFamily="2" charset="-122"/>
                  <a:cs typeface="Mangal" panose="02040503050203030202" pitchFamily="18" charset="0"/>
                </a:endParaRPr>
              </a:p>
              <a:p>
                <a:pPr algn="just"/>
                <a:r>
                  <a:rPr lang="en-US" sz="2000" kern="50" dirty="0">
                    <a:latin typeface="Times New Roman" panose="02020603050405020304" pitchFamily="18" charset="0"/>
                    <a:ea typeface="SimSun" panose="02010600030101010101" pitchFamily="2" charset="-122"/>
                    <a:cs typeface="Mangal" panose="02040503050203030202" pitchFamily="18" charset="0"/>
                  </a:rPr>
                  <a:t>C</a:t>
                </a:r>
                <a:r>
                  <a:rPr lang="en-US" sz="2000" kern="50" baseline="-25000" dirty="0">
                    <a:latin typeface="Times New Roman" panose="02020603050405020304" pitchFamily="18" charset="0"/>
                    <a:ea typeface="SimSun" panose="02010600030101010101" pitchFamily="2" charset="-122"/>
                    <a:cs typeface="Mangal" panose="02040503050203030202" pitchFamily="18" charset="0"/>
                  </a:rPr>
                  <a:t>p</a:t>
                </a:r>
                <a:r>
                  <a:rPr lang="en-US" sz="2000" kern="50" dirty="0">
                    <a:latin typeface="Times New Roman" panose="02020603050405020304" pitchFamily="18" charset="0"/>
                    <a:ea typeface="SimSun" panose="02010600030101010101" pitchFamily="2" charset="-122"/>
                    <a:cs typeface="Mangal" panose="02040503050203030202" pitchFamily="18" charset="0"/>
                  </a:rPr>
                  <a:t> = 387 J/</a:t>
                </a:r>
                <a:r>
                  <a:rPr lang="en-US" sz="2000" kern="50" dirty="0" err="1">
                    <a:latin typeface="Times New Roman" panose="02020603050405020304" pitchFamily="18" charset="0"/>
                    <a:ea typeface="SimSun" panose="02010600030101010101" pitchFamily="2" charset="-122"/>
                    <a:cs typeface="Mangal" panose="02040503050203030202" pitchFamily="18" charset="0"/>
                  </a:rPr>
                  <a:t>kg·K</a:t>
                </a:r>
                <a:endParaRPr lang="es-CL" kern="50" dirty="0">
                  <a:latin typeface="Liberation Serif"/>
                  <a:ea typeface="SimSun" panose="02010600030101010101" pitchFamily="2" charset="-122"/>
                  <a:cs typeface="Mangal" panose="02040503050203030202" pitchFamily="18" charset="0"/>
                </a:endParaRPr>
              </a:p>
              <a:p>
                <a:pPr algn="just"/>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u="sng" kern="50" dirty="0">
                    <a:latin typeface="Times New Roman" panose="02020603050405020304" pitchFamily="18" charset="0"/>
                    <a:ea typeface="SimSun" panose="02010600030101010101" pitchFamily="2" charset="-122"/>
                    <a:cs typeface="Mangal" panose="02040503050203030202" pitchFamily="18" charset="0"/>
                  </a:rPr>
                  <a:t>Propiedades del aire a</a:t>
                </a:r>
                <a:r>
                  <a:rPr lang="es-CL" kern="50" dirty="0">
                    <a:latin typeface="Times New Roman" panose="02020603050405020304" pitchFamily="18" charset="0"/>
                    <a:ea typeface="SimSun" panose="02010600030101010101" pitchFamily="2" charset="-122"/>
                    <a:cs typeface="Mangal" panose="02040503050203030202" pitchFamily="18" charset="0"/>
                  </a:rPr>
                  <a:t>   T = 23 °C = 296 K</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De acuerdo a la correlación para este caso, el fluido se evalúa a la temperatura del seno de éste</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μ</a:t>
                </a:r>
                <a:r>
                  <a:rPr lang="en-US" kern="50" dirty="0">
                    <a:latin typeface="Times New Roman" panose="02020603050405020304" pitchFamily="18" charset="0"/>
                    <a:ea typeface="SimSun" panose="02010600030101010101" pitchFamily="2" charset="-122"/>
                    <a:cs typeface="Mangal" panose="02040503050203030202" pitchFamily="18" charset="0"/>
                  </a:rPr>
                  <a:t> = 181,6 · 10</a:t>
                </a:r>
                <a:r>
                  <a:rPr lang="en-US" kern="50" baseline="30000" dirty="0">
                    <a:latin typeface="Times New Roman" panose="02020603050405020304" pitchFamily="18" charset="0"/>
                    <a:ea typeface="SimSun" panose="02010600030101010101" pitchFamily="2" charset="-122"/>
                    <a:cs typeface="Mangal" panose="02040503050203030202" pitchFamily="18" charset="0"/>
                  </a:rPr>
                  <a:t>-7 </a:t>
                </a:r>
                <a:r>
                  <a:rPr lang="en-US" kern="50" dirty="0">
                    <a:latin typeface="Times New Roman" panose="02020603050405020304" pitchFamily="18" charset="0"/>
                    <a:ea typeface="SimSun" panose="02010600030101010101" pitchFamily="2" charset="-122"/>
                    <a:cs typeface="Mangal" panose="02040503050203030202" pitchFamily="18" charset="0"/>
                  </a:rPr>
                  <a:t>N·s/m</a:t>
                </a:r>
                <a:r>
                  <a:rPr lang="en-US" kern="50" baseline="30000" dirty="0">
                    <a:latin typeface="Times New Roman" panose="02020603050405020304" pitchFamily="18" charset="0"/>
                    <a:ea typeface="SimSun" panose="02010600030101010101" pitchFamily="2" charset="-122"/>
                    <a:cs typeface="Mangal" panose="02040503050203030202" pitchFamily="18" charset="0"/>
                  </a:rPr>
                  <a:t>2  </a:t>
                </a:r>
                <a:r>
                  <a:rPr lang="en-US" kern="50" dirty="0">
                    <a:latin typeface="Times New Roman" panose="02020603050405020304" pitchFamily="18" charset="0"/>
                    <a:ea typeface="SimSun" panose="02010600030101010101" pitchFamily="2" charset="-122"/>
                    <a:cs typeface="Mangal" panose="02040503050203030202" pitchFamily="18" charset="0"/>
                  </a:rPr>
                  <a:t>                        Para  T = 55 °C = 328 K,   </a:t>
                </a:r>
                <a:r>
                  <a:rPr lang="es-CL" kern="50" dirty="0">
                    <a:latin typeface="Times New Roman" panose="02020603050405020304" pitchFamily="18" charset="0"/>
                    <a:ea typeface="SimSun" panose="02010600030101010101" pitchFamily="2" charset="-122"/>
                    <a:cs typeface="Mangal" panose="02040503050203030202" pitchFamily="18" charset="0"/>
                  </a:rPr>
                  <a:t>μ</a:t>
                </a:r>
                <a:r>
                  <a:rPr lang="en-US" kern="50" dirty="0">
                    <a:latin typeface="Times New Roman" panose="02020603050405020304" pitchFamily="18" charset="0"/>
                    <a:ea typeface="SimSun" panose="02010600030101010101" pitchFamily="2" charset="-122"/>
                    <a:cs typeface="Mangal" panose="02040503050203030202" pitchFamily="18" charset="0"/>
                  </a:rPr>
                  <a:t> = 197,8 · 10-7 N·s/m</a:t>
                </a:r>
                <a:r>
                  <a:rPr lang="en-US" kern="50" baseline="30000" dirty="0">
                    <a:latin typeface="Times New Roman" panose="02020603050405020304" pitchFamily="18" charset="0"/>
                    <a:ea typeface="SimSun" panose="02010600030101010101" pitchFamily="2" charset="-122"/>
                    <a:cs typeface="Mangal" panose="02040503050203030202" pitchFamily="18" charset="0"/>
                  </a:rPr>
                  <a:t>2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ν = 15,36 · 10</a:t>
                </a:r>
                <a:r>
                  <a:rPr lang="es-CL" kern="50" baseline="30000" dirty="0">
                    <a:latin typeface="Times New Roman" panose="02020603050405020304" pitchFamily="18" charset="0"/>
                    <a:ea typeface="SimSun" panose="02010600030101010101" pitchFamily="2" charset="-122"/>
                    <a:cs typeface="Mangal" panose="02040503050203030202" pitchFamily="18" charset="0"/>
                  </a:rPr>
                  <a:t>-6 </a:t>
                </a:r>
                <a:r>
                  <a:rPr lang="es-CL" kern="50" dirty="0">
                    <a:latin typeface="Times New Roman" panose="02020603050405020304" pitchFamily="18" charset="0"/>
                    <a:ea typeface="SimSun" panose="02010600030101010101" pitchFamily="2" charset="-122"/>
                    <a:cs typeface="Mangal" panose="02040503050203030202" pitchFamily="18" charset="0"/>
                  </a:rPr>
                  <a:t>m</a:t>
                </a:r>
                <a:r>
                  <a:rPr lang="es-CL" kern="50" baseline="30000" dirty="0">
                    <a:latin typeface="Times New Roman" panose="02020603050405020304" pitchFamily="18" charset="0"/>
                    <a:ea typeface="SimSun" panose="02010600030101010101" pitchFamily="2" charset="-122"/>
                    <a:cs typeface="Mangal" panose="02040503050203030202" pitchFamily="18" charset="0"/>
                  </a:rPr>
                  <a:t>2</a:t>
                </a:r>
                <a:r>
                  <a:rPr lang="es-CL" kern="50" dirty="0">
                    <a:latin typeface="Times New Roman" panose="02020603050405020304" pitchFamily="18" charset="0"/>
                    <a:ea typeface="SimSun" panose="02010600030101010101" pitchFamily="2" charset="-122"/>
                    <a:cs typeface="Mangal" panose="02040503050203030202" pitchFamily="18" charset="0"/>
                  </a:rPr>
                  <a:t>/s</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k = 0,0258 W/</a:t>
                </a:r>
                <a:r>
                  <a:rPr lang="es-CL" kern="50" dirty="0" err="1">
                    <a:latin typeface="Times New Roman" panose="02020603050405020304" pitchFamily="18" charset="0"/>
                    <a:ea typeface="SimSun" panose="02010600030101010101" pitchFamily="2" charset="-122"/>
                    <a:cs typeface="Mangal" panose="02040503050203030202" pitchFamily="18" charset="0"/>
                  </a:rPr>
                  <a:t>m·K</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Pr = 0.709</a:t>
                </a:r>
                <a:endParaRPr lang="es-CL" kern="50" dirty="0">
                  <a:latin typeface="Liberation Serif"/>
                  <a:ea typeface="SimSun" panose="02010600030101010101" pitchFamily="2" charset="-122"/>
                  <a:cs typeface="Mangal" panose="02040503050203030202" pitchFamily="18" charset="0"/>
                </a:endParaRPr>
              </a:p>
            </p:txBody>
          </p:sp>
        </mc:Choice>
        <mc:Fallback>
          <p:sp>
            <p:nvSpPr>
              <p:cNvPr id="3" name="CuadroTexto 2">
                <a:extLst>
                  <a:ext uri="{FF2B5EF4-FFF2-40B4-BE49-F238E27FC236}">
                    <a16:creationId xmlns:a16="http://schemas.microsoft.com/office/drawing/2014/main" id="{DD9520A2-309D-4C5C-BACD-54F8F68B6C4D}"/>
                  </a:ext>
                </a:extLst>
              </p:cNvPr>
              <p:cNvSpPr txBox="1">
                <a:spLocks noRot="1" noChangeAspect="1" noMove="1" noResize="1" noEditPoints="1" noAdjustHandles="1" noChangeArrowheads="1" noChangeShapeType="1" noTextEdit="1"/>
              </p:cNvSpPr>
              <p:nvPr/>
            </p:nvSpPr>
            <p:spPr>
              <a:xfrm>
                <a:off x="738232" y="210440"/>
                <a:ext cx="10779852" cy="5610318"/>
              </a:xfrm>
              <a:prstGeom prst="rect">
                <a:avLst/>
              </a:prstGeom>
              <a:blipFill>
                <a:blip r:embed="rId2"/>
                <a:stretch>
                  <a:fillRect l="-566" t="-870" r="-509" b="-870"/>
                </a:stretch>
              </a:blipFill>
            </p:spPr>
            <p:txBody>
              <a:bodyPr/>
              <a:lstStyle/>
              <a:p>
                <a:r>
                  <a:rPr lang="es-CL">
                    <a:noFill/>
                  </a:rPr>
                  <a:t> </a:t>
                </a:r>
              </a:p>
            </p:txBody>
          </p:sp>
        </mc:Fallback>
      </mc:AlternateContent>
      <p:sp>
        <p:nvSpPr>
          <p:cNvPr id="4" name="CuadroTexto 3">
            <a:extLst>
              <a:ext uri="{FF2B5EF4-FFF2-40B4-BE49-F238E27FC236}">
                <a16:creationId xmlns:a16="http://schemas.microsoft.com/office/drawing/2014/main" id="{6D6750D1-00C5-4715-800F-337921A309F1}"/>
              </a:ext>
            </a:extLst>
          </p:cNvPr>
          <p:cNvSpPr txBox="1"/>
          <p:nvPr/>
        </p:nvSpPr>
        <p:spPr>
          <a:xfrm>
            <a:off x="6457950" y="5467264"/>
            <a:ext cx="6096000" cy="1477328"/>
          </a:xfrm>
          <a:prstGeom prst="rect">
            <a:avLst/>
          </a:prstGeom>
          <a:noFill/>
        </p:spPr>
        <p:txBody>
          <a:bodyPr wrap="square">
            <a:spAutoFit/>
          </a:bodyPr>
          <a:lstStyle/>
          <a:p>
            <a:pPr algn="just"/>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Suponiendo:</a:t>
            </a:r>
          </a:p>
          <a:p>
            <a:pPr marL="285750" indent="-285750" algn="just">
              <a:buFontTx/>
              <a:buChar char="-"/>
            </a:pPr>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Conductividad del cobre constante</a:t>
            </a:r>
          </a:p>
          <a:p>
            <a:pPr marL="285750" indent="-285750" algn="just">
              <a:buFontTx/>
              <a:buChar char="-"/>
            </a:pPr>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Comportamiento isotrópico</a:t>
            </a:r>
          </a:p>
          <a:p>
            <a:pPr marL="285750" indent="-285750" algn="just">
              <a:buFontTx/>
              <a:buChar char="-"/>
            </a:pPr>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Resistividad térmica de la película plástica despreciable</a:t>
            </a:r>
          </a:p>
          <a:p>
            <a:pPr algn="just"/>
            <a:endParaRPr lang="es-CL" kern="50" dirty="0">
              <a:solidFill>
                <a:srgbClr val="FFFF00"/>
              </a:solidFill>
              <a:latin typeface="Liberation Serif"/>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40099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1299EEB8-D9DE-4ACB-94A5-2837EB82AC91}"/>
                  </a:ext>
                </a:extLst>
              </p:cNvPr>
              <p:cNvSpPr txBox="1"/>
              <p:nvPr/>
            </p:nvSpPr>
            <p:spPr>
              <a:xfrm>
                <a:off x="447415" y="1046362"/>
                <a:ext cx="11744587" cy="4765279"/>
              </a:xfrm>
              <a:prstGeom prst="rect">
                <a:avLst/>
              </a:prstGeom>
              <a:noFill/>
            </p:spPr>
            <p:txBody>
              <a:bodyPr wrap="square">
                <a:spAutoFit/>
              </a:bodyPr>
              <a:lstStyle/>
              <a:p>
                <a:pPr algn="just"/>
                <a:r>
                  <a:rPr lang="es-CL" u="sng" kern="50" dirty="0">
                    <a:latin typeface="Times New Roman" panose="02020603050405020304" pitchFamily="18" charset="0"/>
                    <a:ea typeface="SimSun" panose="02010600030101010101" pitchFamily="2" charset="-122"/>
                    <a:cs typeface="Mangal" panose="02040503050203030202" pitchFamily="18" charset="0"/>
                  </a:rPr>
                  <a:t>Cálculo del </a:t>
                </a:r>
                <a:r>
                  <a:rPr lang="es-CL" u="sng" kern="50" dirty="0" err="1">
                    <a:latin typeface="Times New Roman" panose="02020603050405020304" pitchFamily="18" charset="0"/>
                    <a:ea typeface="SimSun" panose="02010600030101010101" pitchFamily="2" charset="-122"/>
                    <a:cs typeface="Mangal" panose="02040503050203030202" pitchFamily="18" charset="0"/>
                  </a:rPr>
                  <a:t>Nusselt</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Para una esfera única en aire la correlación es:</a:t>
                </a:r>
                <a:endParaRPr lang="es-CL" kern="50" dirty="0">
                  <a:latin typeface="Liberation Serif"/>
                  <a:ea typeface="SimSun" panose="02010600030101010101" pitchFamily="2" charset="-122"/>
                  <a:cs typeface="Mangal" panose="02040503050203030202" pitchFamily="18" charset="0"/>
                </a:endParaRPr>
              </a:p>
              <a:p>
                <a:pPr algn="just"/>
                <a14:m>
                  <m:oMath xmlns:m="http://schemas.openxmlformats.org/officeDocument/2006/math">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𝐷</m:t>
                        </m:r>
                      </m:sub>
                    </m:sSub>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=2+ </m:t>
                    </m:r>
                    <m:d>
                      <m:d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d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0,4</m:t>
                        </m:r>
                        <m:sSup>
                          <m:sSup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𝑅𝑒</m:t>
                            </m:r>
                          </m:e>
                          <m:sup>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1/2</m:t>
                            </m:r>
                          </m:sup>
                        </m:sSup>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+0,06</m:t>
                        </m:r>
                        <m:sSup>
                          <m:sSup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𝑅𝑒</m:t>
                            </m:r>
                          </m:e>
                          <m:sup>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2/3</m:t>
                            </m:r>
                          </m:sup>
                        </m:sSup>
                      </m:e>
                    </m:d>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 </m:t>
                    </m:r>
                    <m:sSup>
                      <m:sSup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𝑃𝑟</m:t>
                        </m:r>
                      </m:e>
                      <m:sup>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0,4</m:t>
                        </m:r>
                      </m:sup>
                    </m:sSup>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 </m:t>
                    </m:r>
                    <m:sSup>
                      <m:sSup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dPr>
                          <m:e>
                            <m:f>
                              <m:f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𝜇</m:t>
                                </m:r>
                              </m:num>
                              <m:den>
                                <m:sSub>
                                  <m:sSub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𝜇</m:t>
                                    </m:r>
                                  </m:e>
                                  <m:sub>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𝑠</m:t>
                                    </m:r>
                                  </m:sub>
                                </m:sSub>
                              </m:den>
                            </m:f>
                          </m:e>
                        </m:d>
                      </m:e>
                      <m:sup>
                        <m:f>
                          <m:fPr>
                            <m:ctrlP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1</m:t>
                            </m:r>
                          </m:num>
                          <m:den>
                            <m:r>
                              <a:rPr lang="es-CL" sz="2000" i="1" kern="50">
                                <a:solidFill>
                                  <a:srgbClr val="FFFF00"/>
                                </a:solidFill>
                                <a:latin typeface="Cambria Math" panose="02040503050406030204" pitchFamily="18" charset="0"/>
                                <a:ea typeface="SimSun" panose="02010600030101010101" pitchFamily="2" charset="-122"/>
                                <a:cs typeface="Times New Roman" panose="02020603050405020304" pitchFamily="18" charset="0"/>
                              </a:rPr>
                              <m:t>4</m:t>
                            </m:r>
                          </m:den>
                        </m:f>
                      </m:sup>
                    </m:sSup>
                  </m:oMath>
                </a14:m>
                <a:r>
                  <a:rPr lang="es-CL" sz="2000"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 </a:t>
                </a:r>
                <a:endParaRPr lang="es-CL" kern="50" dirty="0">
                  <a:solidFill>
                    <a:srgbClr val="FFFF00"/>
                  </a:solidFill>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Donde  </a:t>
                </a:r>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𝑅𝑒</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ES" sz="2000" i="1" kern="50">
                                <a:latin typeface="Cambria Math" panose="02040503050406030204" pitchFamily="18" charset="0"/>
                                <a:ea typeface="SimSun" panose="02010600030101010101" pitchFamily="2" charset="-122"/>
                                <a:cs typeface="Times New Roman" panose="02020603050405020304" pitchFamily="18" charset="0"/>
                              </a:rPr>
                              <m:t>𝑣</m:t>
                            </m:r>
                          </m:e>
                          <m:sub>
                            <m:r>
                              <a:rPr lang="es-CL" sz="2000" i="1" kern="50">
                                <a:latin typeface="Cambria Math" panose="02040503050406030204" pitchFamily="18" charset="0"/>
                                <a:ea typeface="Cambria Math" panose="02040503050406030204" pitchFamily="18" charset="0"/>
                                <a:cs typeface="Times New Roman" panose="02020603050405020304" pitchFamily="18" charset="0"/>
                              </a:rPr>
                              <m:t>∞</m:t>
                            </m:r>
                          </m:sub>
                        </m:sSub>
                        <m:r>
                          <a:rPr lang="es-CL" sz="2000" i="1" kern="50">
                            <a:latin typeface="Cambria Math" panose="02040503050406030204" pitchFamily="18" charset="0"/>
                            <a:ea typeface="SimSun" panose="02010600030101010101" pitchFamily="2" charset="-122"/>
                            <a:cs typeface="Times New Roman" panose="02020603050405020304" pitchFamily="18" charset="0"/>
                          </a:rPr>
                          <m:t> ·</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𝜈</m:t>
                        </m:r>
                      </m:den>
                    </m:f>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10</m:t>
                        </m:r>
                        <m:f>
                          <m:fPr>
                            <m:type m:val="skw"/>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𝑚</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𝑠</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·0,01 </m:t>
                        </m:r>
                        <m:r>
                          <a:rPr lang="es-CL" sz="2000" i="1" kern="50">
                            <a:latin typeface="Cambria Math" panose="02040503050406030204" pitchFamily="18" charset="0"/>
                            <a:ea typeface="SimSun" panose="02010600030101010101" pitchFamily="2" charset="-122"/>
                            <a:cs typeface="Times New Roman" panose="02020603050405020304" pitchFamily="18" charset="0"/>
                          </a:rPr>
                          <m:t>𝑚</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15,36 ·</m:t>
                        </m:r>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10</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−6</m:t>
                            </m:r>
                          </m:sup>
                        </m:sSup>
                        <m:sSup>
                          <m:sSup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pPr>
                          <m:e>
                            <m:r>
                              <a:rPr lang="es-CL" sz="2000" i="1" kern="50">
                                <a:latin typeface="Cambria Math" panose="02040503050406030204" pitchFamily="18" charset="0"/>
                                <a:ea typeface="SimSun" panose="02010600030101010101" pitchFamily="2" charset="-122"/>
                                <a:cs typeface="Times New Roman" panose="02020603050405020304" pitchFamily="18" charset="0"/>
                              </a:rPr>
                              <m:t>𝑚</m:t>
                            </m:r>
                          </m:e>
                          <m:sup>
                            <m:r>
                              <a:rPr lang="es-CL" sz="2000" i="1" kern="50">
                                <a:latin typeface="Cambria Math" panose="02040503050406030204" pitchFamily="18" charset="0"/>
                                <a:ea typeface="SimSun" panose="02010600030101010101" pitchFamily="2" charset="-122"/>
                                <a:cs typeface="Times New Roman" panose="02020603050405020304" pitchFamily="18" charset="0"/>
                              </a:rPr>
                              <m:t>2</m:t>
                            </m:r>
                          </m:sup>
                        </m:sSup>
                        <m:r>
                          <a:rPr lang="es-CL"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𝑠</m:t>
                        </m:r>
                      </m:den>
                    </m:f>
                    <m:r>
                      <a:rPr lang="es-CL" sz="2000" i="1" kern="50">
                        <a:latin typeface="Cambria Math" panose="02040503050406030204" pitchFamily="18" charset="0"/>
                        <a:ea typeface="SimSun" panose="02010600030101010101" pitchFamily="2" charset="-122"/>
                        <a:cs typeface="Times New Roman" panose="02020603050405020304" pitchFamily="18" charset="0"/>
                      </a:rPr>
                      <m:t> </m:t>
                    </m:r>
                  </m:oMath>
                </a14:m>
                <a:r>
                  <a:rPr lang="es-CL" sz="2000" kern="50" dirty="0">
                    <a:latin typeface="Times New Roman" panose="02020603050405020304" pitchFamily="18" charset="0"/>
                    <a:ea typeface="SimSun" panose="02010600030101010101" pitchFamily="2" charset="-122"/>
                    <a:cs typeface="Mangal" panose="02040503050203030202" pitchFamily="18" charset="0"/>
                  </a:rPr>
                  <a:t> = 6.510</a:t>
                </a:r>
                <a:endParaRPr lang="es-CL" kern="50" dirty="0">
                  <a:latin typeface="Liberation Serif"/>
                  <a:ea typeface="SimSun" panose="02010600030101010101" pitchFamily="2" charset="-122"/>
                  <a:cs typeface="Mangal" panose="02040503050203030202" pitchFamily="18" charset="0"/>
                </a:endParaRPr>
              </a:p>
              <a:p>
                <a:pPr algn="just"/>
                <a14:m>
                  <m:oMath xmlns:m="http://schemas.openxmlformats.org/officeDocument/2006/math">
                    <m:r>
                      <a:rPr lang="es-CL"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𝑢</m:t>
                        </m:r>
                      </m:e>
                      <m:sub>
                        <m:r>
                          <a:rPr lang="es-CL" i="1" kern="50">
                            <a:latin typeface="Cambria Math" panose="02040503050406030204" pitchFamily="18" charset="0"/>
                            <a:ea typeface="SimSun" panose="02010600030101010101" pitchFamily="2" charset="-122"/>
                            <a:cs typeface="Times New Roman" panose="02020603050405020304" pitchFamily="18" charset="0"/>
                          </a:rPr>
                          <m:t>𝐷</m:t>
                        </m:r>
                      </m:sub>
                    </m:sSub>
                    <m:r>
                      <a:rPr lang="es-CL" i="1" kern="50">
                        <a:latin typeface="Cambria Math" panose="02040503050406030204" pitchFamily="18" charset="0"/>
                        <a:ea typeface="SimSun" panose="02010600030101010101" pitchFamily="2" charset="-122"/>
                        <a:cs typeface="Times New Roman" panose="02020603050405020304" pitchFamily="18" charset="0"/>
                      </a:rPr>
                      <m:t>=2+ </m:t>
                    </m:r>
                    <m:d>
                      <m:dPr>
                        <m:begChr m:val="["/>
                        <m:endChr m:val="]"/>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r>
                          <a:rPr lang="es-CL" i="1" kern="50">
                            <a:latin typeface="Cambria Math" panose="02040503050406030204" pitchFamily="18" charset="0"/>
                            <a:ea typeface="SimSun" panose="02010600030101010101" pitchFamily="2" charset="-122"/>
                            <a:cs typeface="Times New Roman" panose="02020603050405020304" pitchFamily="18" charset="0"/>
                          </a:rPr>
                          <m:t>0,4</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r>
                                  <a:rPr lang="es-CL" i="1" kern="50">
                                    <a:latin typeface="Cambria Math" panose="02040503050406030204" pitchFamily="18" charset="0"/>
                                    <a:ea typeface="SimSun" panose="02010600030101010101" pitchFamily="2" charset="-122"/>
                                    <a:cs typeface="Times New Roman" panose="02020603050405020304" pitchFamily="18" charset="0"/>
                                  </a:rPr>
                                  <m:t>6.510</m:t>
                                </m:r>
                              </m:e>
                            </m:d>
                          </m:e>
                          <m:sup>
                            <m:r>
                              <a:rPr lang="es-CL" i="1" kern="50">
                                <a:latin typeface="Cambria Math" panose="02040503050406030204" pitchFamily="18" charset="0"/>
                                <a:ea typeface="SimSun" panose="02010600030101010101" pitchFamily="2" charset="-122"/>
                                <a:cs typeface="Times New Roman" panose="02020603050405020304" pitchFamily="18" charset="0"/>
                              </a:rPr>
                              <m:t>1/2</m:t>
                            </m:r>
                          </m:sup>
                        </m:sSup>
                        <m:r>
                          <a:rPr lang="es-CL" i="1" kern="50">
                            <a:latin typeface="Cambria Math" panose="02040503050406030204" pitchFamily="18" charset="0"/>
                            <a:ea typeface="SimSun" panose="02010600030101010101" pitchFamily="2" charset="-122"/>
                            <a:cs typeface="Times New Roman" panose="02020603050405020304" pitchFamily="18" charset="0"/>
                          </a:rPr>
                          <m:t>+0,06</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r>
                                  <a:rPr lang="es-CL" i="1" kern="50">
                                    <a:latin typeface="Cambria Math" panose="02040503050406030204" pitchFamily="18" charset="0"/>
                                    <a:ea typeface="SimSun" panose="02010600030101010101" pitchFamily="2" charset="-122"/>
                                    <a:cs typeface="Times New Roman" panose="02020603050405020304" pitchFamily="18" charset="0"/>
                                  </a:rPr>
                                  <m:t>6.510</m:t>
                                </m:r>
                              </m:e>
                            </m:d>
                          </m:e>
                          <m:sup>
                            <m:r>
                              <a:rPr lang="es-CL" i="1" kern="50">
                                <a:latin typeface="Cambria Math" panose="02040503050406030204" pitchFamily="18" charset="0"/>
                                <a:ea typeface="SimSun" panose="02010600030101010101" pitchFamily="2" charset="-122"/>
                                <a:cs typeface="Times New Roman" panose="02020603050405020304" pitchFamily="18" charset="0"/>
                              </a:rPr>
                              <m:t>2/3</m:t>
                            </m:r>
                          </m:sup>
                        </m:sSup>
                      </m:e>
                    </m:d>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r>
                              <a:rPr lang="es-CL" i="1" kern="50">
                                <a:latin typeface="Cambria Math" panose="02040503050406030204" pitchFamily="18" charset="0"/>
                                <a:ea typeface="SimSun" panose="02010600030101010101" pitchFamily="2" charset="-122"/>
                                <a:cs typeface="Times New Roman" panose="02020603050405020304" pitchFamily="18" charset="0"/>
                              </a:rPr>
                              <m:t>0,709</m:t>
                            </m:r>
                          </m:e>
                        </m:d>
                      </m:e>
                      <m:sup>
                        <m:r>
                          <a:rPr lang="es-CL" i="1" kern="50">
                            <a:latin typeface="Cambria Math" panose="02040503050406030204" pitchFamily="18" charset="0"/>
                            <a:ea typeface="SimSun" panose="02010600030101010101" pitchFamily="2" charset="-122"/>
                            <a:cs typeface="Times New Roman" panose="02020603050405020304" pitchFamily="18" charset="0"/>
                          </a:rPr>
                          <m:t>0,4</m:t>
                        </m:r>
                      </m:sup>
                    </m:sSup>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181,6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10</m:t>
                                    </m:r>
                                  </m:e>
                                  <m:sup>
                                    <m:r>
                                      <a:rPr lang="es-CL" i="1" kern="50">
                                        <a:latin typeface="Cambria Math" panose="02040503050406030204" pitchFamily="18" charset="0"/>
                                        <a:ea typeface="SimSun" panose="02010600030101010101" pitchFamily="2" charset="-122"/>
                                        <a:cs typeface="Times New Roman" panose="02020603050405020304" pitchFamily="18" charset="0"/>
                                      </a:rPr>
                                      <m:t>−7</m:t>
                                    </m:r>
                                  </m:sup>
                                </m:sSup>
                              </m:num>
                              <m:den>
                                <m:r>
                                  <a:rPr lang="es-CL" i="1" kern="50">
                                    <a:latin typeface="Cambria Math" panose="02040503050406030204" pitchFamily="18" charset="0"/>
                                    <a:ea typeface="SimSun" panose="02010600030101010101" pitchFamily="2" charset="-122"/>
                                    <a:cs typeface="Times New Roman" panose="02020603050405020304" pitchFamily="18" charset="0"/>
                                  </a:rPr>
                                  <m:t>197,8 ·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10</m:t>
                                    </m:r>
                                  </m:e>
                                  <m:sup>
                                    <m:r>
                                      <a:rPr lang="es-CL" i="1" kern="50">
                                        <a:latin typeface="Cambria Math" panose="02040503050406030204" pitchFamily="18" charset="0"/>
                                        <a:ea typeface="SimSun" panose="02010600030101010101" pitchFamily="2" charset="-122"/>
                                        <a:cs typeface="Times New Roman" panose="02020603050405020304" pitchFamily="18" charset="0"/>
                                      </a:rPr>
                                      <m:t>−7 </m:t>
                                    </m:r>
                                  </m:sup>
                                </m:sSup>
                              </m:den>
                            </m:f>
                          </m:e>
                        </m:d>
                      </m:e>
                      <m:sup>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1</m:t>
                            </m:r>
                          </m:num>
                          <m:den>
                            <m:r>
                              <a:rPr lang="es-CL" i="1" kern="50">
                                <a:latin typeface="Cambria Math" panose="02040503050406030204" pitchFamily="18" charset="0"/>
                                <a:ea typeface="SimSun" panose="02010600030101010101" pitchFamily="2" charset="-122"/>
                                <a:cs typeface="Times New Roman" panose="02020603050405020304" pitchFamily="18" charset="0"/>
                              </a:rPr>
                              <m:t>4</m:t>
                            </m:r>
                          </m:den>
                        </m:f>
                      </m:sup>
                    </m:sSup>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r>
                  <a:rPr lang="es-CL" kern="50" dirty="0">
                    <a:solidFill>
                      <a:srgbClr val="FFFF00"/>
                    </a:solidFill>
                    <a:latin typeface="Times New Roman" panose="02020603050405020304" pitchFamily="18" charset="0"/>
                    <a:ea typeface="SimSun" panose="02010600030101010101" pitchFamily="2" charset="-122"/>
                    <a:cs typeface="Mangal" panose="02040503050203030202" pitchFamily="18" charset="0"/>
                  </a:rPr>
                  <a:t>47,4</a:t>
                </a:r>
                <a:endParaRPr lang="es-CL" kern="50" dirty="0">
                  <a:solidFill>
                    <a:srgbClr val="FFFF00"/>
                  </a:solidFill>
                  <a:latin typeface="Liberation Serif"/>
                  <a:ea typeface="SimSun" panose="02010600030101010101" pitchFamily="2" charset="-122"/>
                  <a:cs typeface="Mangal" panose="02040503050203030202" pitchFamily="18" charset="0"/>
                </a:endParaRPr>
              </a:p>
              <a:p>
                <a:pPr algn="just"/>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pPr algn="just"/>
                <a:r>
                  <a:rPr lang="es-CL" u="sng" kern="50" dirty="0">
                    <a:latin typeface="Times New Roman" panose="02020603050405020304" pitchFamily="18" charset="0"/>
                    <a:ea typeface="SimSun" panose="02010600030101010101" pitchFamily="2" charset="-122"/>
                    <a:cs typeface="Mangal" panose="02040503050203030202" pitchFamily="18" charset="0"/>
                  </a:rPr>
                  <a:t>Cálculo del coeficiente de convección h</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14:m>
                  <m:oMath xmlns:m="http://schemas.openxmlformats.org/officeDocument/2006/math">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sub>
                    </m:sSub>
                    <m:r>
                      <a:rPr lang="en-US"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n-US" sz="2000" i="1" kern="50">
                            <a:latin typeface="Cambria Math" panose="02040503050406030204" pitchFamily="18" charset="0"/>
                            <a:ea typeface="SimSun" panose="02010600030101010101" pitchFamily="2" charset="-122"/>
                            <a:cs typeface="Times New Roman" panose="02020603050405020304" pitchFamily="18" charset="0"/>
                          </a:rPr>
                          <m:t>h</m:t>
                        </m:r>
                        <m:r>
                          <a:rPr lang="en-US"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𝐷</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𝑘</m:t>
                        </m:r>
                      </m:den>
                    </m:f>
                    <m:r>
                      <a:rPr lang="en-US" sz="2000" i="1" kern="50">
                        <a:latin typeface="Cambria Math" panose="02040503050406030204" pitchFamily="18" charset="0"/>
                        <a:ea typeface="SimSun" panose="02010600030101010101" pitchFamily="2" charset="-122"/>
                        <a:cs typeface="Times New Roman" panose="02020603050405020304" pitchFamily="18" charset="0"/>
                      </a:rPr>
                      <m:t>  →   </m:t>
                    </m:r>
                    <m:r>
                      <a:rPr lang="en-US" sz="2000" i="1" kern="50">
                        <a:latin typeface="Cambria Math" panose="02040503050406030204" pitchFamily="18" charset="0"/>
                        <a:ea typeface="SimSun" panose="02010600030101010101" pitchFamily="2" charset="-122"/>
                        <a:cs typeface="Times New Roman" panose="02020603050405020304" pitchFamily="18" charset="0"/>
                      </a:rPr>
                      <m:t>h</m:t>
                    </m:r>
                    <m:r>
                      <a:rPr lang="en-US"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s-CL" sz="2000" i="1" kern="50">
                            <a:latin typeface="Cambria Math" panose="02040503050406030204" pitchFamily="18" charset="0"/>
                            <a:ea typeface="SimSun" panose="02010600030101010101" pitchFamily="2" charset="-122"/>
                            <a:cs typeface="Times New Roman" panose="02020603050405020304" pitchFamily="18" charset="0"/>
                          </a:rPr>
                          <m:t>𝑁</m:t>
                        </m:r>
                        <m:sSub>
                          <m:sSub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sSubPr>
                          <m:e>
                            <m:r>
                              <a:rPr lang="es-CL" sz="2000" i="1" kern="50">
                                <a:latin typeface="Cambria Math" panose="02040503050406030204" pitchFamily="18" charset="0"/>
                                <a:ea typeface="SimSun" panose="02010600030101010101" pitchFamily="2" charset="-122"/>
                                <a:cs typeface="Times New Roman" panose="02020603050405020304" pitchFamily="18" charset="0"/>
                              </a:rPr>
                              <m:t>𝑢</m:t>
                            </m:r>
                          </m:e>
                          <m:sub>
                            <m:r>
                              <a:rPr lang="es-CL" sz="2000" i="1" kern="50">
                                <a:latin typeface="Cambria Math" panose="02040503050406030204" pitchFamily="18" charset="0"/>
                                <a:ea typeface="SimSun" panose="02010600030101010101" pitchFamily="2" charset="-122"/>
                                <a:cs typeface="Times New Roman" panose="02020603050405020304" pitchFamily="18" charset="0"/>
                              </a:rPr>
                              <m:t>𝐷</m:t>
                            </m:r>
                          </m:sub>
                        </m:sSub>
                        <m:r>
                          <a:rPr lang="en-US" sz="2000" i="1" kern="50">
                            <a:latin typeface="Cambria Math" panose="02040503050406030204" pitchFamily="18" charset="0"/>
                            <a:ea typeface="SimSun" panose="02010600030101010101" pitchFamily="2" charset="-122"/>
                            <a:cs typeface="Times New Roman" panose="02020603050405020304" pitchFamily="18" charset="0"/>
                          </a:rPr>
                          <m:t>·</m:t>
                        </m:r>
                        <m:r>
                          <a:rPr lang="es-CL" sz="2000" i="1" kern="50">
                            <a:latin typeface="Cambria Math" panose="02040503050406030204" pitchFamily="18" charset="0"/>
                            <a:ea typeface="SimSun" panose="02010600030101010101" pitchFamily="2" charset="-122"/>
                            <a:cs typeface="Times New Roman" panose="02020603050405020304" pitchFamily="18" charset="0"/>
                          </a:rPr>
                          <m:t>𝑘</m:t>
                        </m:r>
                      </m:num>
                      <m:den>
                        <m:r>
                          <a:rPr lang="es-CL" sz="2000" i="1" kern="50">
                            <a:latin typeface="Cambria Math" panose="02040503050406030204" pitchFamily="18" charset="0"/>
                            <a:ea typeface="SimSun" panose="02010600030101010101" pitchFamily="2" charset="-122"/>
                            <a:cs typeface="Times New Roman" panose="02020603050405020304" pitchFamily="18" charset="0"/>
                          </a:rPr>
                          <m:t>𝐷</m:t>
                        </m:r>
                        <m:r>
                          <a:rPr lang="es-CL" sz="2000" i="1" kern="50">
                            <a:latin typeface="Cambria Math" panose="02040503050406030204" pitchFamily="18" charset="0"/>
                            <a:ea typeface="SimSun" panose="02010600030101010101" pitchFamily="2" charset="-122"/>
                            <a:cs typeface="Times New Roman" panose="02020603050405020304" pitchFamily="18" charset="0"/>
                          </a:rPr>
                          <m:t> </m:t>
                        </m:r>
                      </m:den>
                    </m:f>
                    <m:r>
                      <a:rPr lang="en-US" sz="2000"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sz="2000" i="1" kern="50">
                            <a:latin typeface="Cambria Math" panose="02040503050406030204" pitchFamily="18" charset="0"/>
                            <a:ea typeface="SimSun" panose="02010600030101010101" pitchFamily="2" charset="-122"/>
                            <a:cs typeface="Times New Roman" panose="02020603050405020304" pitchFamily="18" charset="0"/>
                          </a:rPr>
                        </m:ctrlPr>
                      </m:fPr>
                      <m:num>
                        <m:r>
                          <a:rPr lang="en-US" sz="2000" i="1" kern="50">
                            <a:latin typeface="Cambria Math" panose="02040503050406030204" pitchFamily="18" charset="0"/>
                            <a:ea typeface="SimSun" panose="02010600030101010101" pitchFamily="2" charset="-122"/>
                            <a:cs typeface="Times New Roman" panose="02020603050405020304" pitchFamily="18" charset="0"/>
                          </a:rPr>
                          <m:t>47,4 · 0,0258</m:t>
                        </m:r>
                      </m:num>
                      <m:den>
                        <m:r>
                          <a:rPr lang="en-US" sz="2000" i="1" kern="50">
                            <a:latin typeface="Cambria Math" panose="02040503050406030204" pitchFamily="18" charset="0"/>
                            <a:ea typeface="SimSun" panose="02010600030101010101" pitchFamily="2" charset="-122"/>
                            <a:cs typeface="Times New Roman" panose="02020603050405020304" pitchFamily="18" charset="0"/>
                          </a:rPr>
                          <m:t>0,01</m:t>
                        </m:r>
                      </m:den>
                    </m:f>
                  </m:oMath>
                </a14:m>
                <a:r>
                  <a:rPr lang="en-US" sz="2000" kern="50" dirty="0">
                    <a:latin typeface="Times New Roman" panose="02020603050405020304" pitchFamily="18" charset="0"/>
                    <a:ea typeface="SimSun" panose="02010600030101010101" pitchFamily="2" charset="-122"/>
                    <a:cs typeface="Mangal" panose="02040503050203030202" pitchFamily="18" charset="0"/>
                  </a:rPr>
                  <a:t>  =  122  W/m</a:t>
                </a:r>
                <a:r>
                  <a:rPr lang="en-US" sz="2000" kern="50" baseline="30000" dirty="0">
                    <a:latin typeface="Times New Roman" panose="02020603050405020304" pitchFamily="18" charset="0"/>
                    <a:ea typeface="SimSun" panose="02010600030101010101" pitchFamily="2" charset="-122"/>
                    <a:cs typeface="Mangal" panose="02040503050203030202" pitchFamily="18" charset="0"/>
                  </a:rPr>
                  <a:t>2</a:t>
                </a:r>
                <a:r>
                  <a:rPr lang="en-US" sz="2000" kern="50" dirty="0">
                    <a:latin typeface="Times New Roman" panose="02020603050405020304" pitchFamily="18" charset="0"/>
                    <a:ea typeface="SimSun" panose="02010600030101010101" pitchFamily="2" charset="-122"/>
                    <a:cs typeface="Mangal" panose="02040503050203030202" pitchFamily="18" charset="0"/>
                  </a:rPr>
                  <a:t>·K</a:t>
                </a:r>
                <a:endParaRPr lang="es-CL" kern="50" dirty="0">
                  <a:latin typeface="Liberation Serif"/>
                  <a:ea typeface="SimSun" panose="02010600030101010101" pitchFamily="2" charset="-122"/>
                  <a:cs typeface="Mangal" panose="02040503050203030202" pitchFamily="18" charset="0"/>
                </a:endParaRPr>
              </a:p>
              <a:p>
                <a:r>
                  <a:rPr lang="en-US"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a:p>
                <a:r>
                  <a:rPr lang="es-CL" kern="50" dirty="0">
                    <a:latin typeface="Times New Roman" panose="02020603050405020304" pitchFamily="18" charset="0"/>
                    <a:ea typeface="SimSun" panose="02010600030101010101" pitchFamily="2" charset="-122"/>
                    <a:cs typeface="Mangal" panose="02040503050203030202" pitchFamily="18" charset="0"/>
                  </a:rPr>
                  <a:t> </a:t>
                </a:r>
                <a:endParaRPr lang="es-CL" kern="50" dirty="0">
                  <a:latin typeface="Liberation Serif"/>
                  <a:ea typeface="SimSun" panose="02010600030101010101" pitchFamily="2" charset="-122"/>
                  <a:cs typeface="Mangal" panose="02040503050203030202" pitchFamily="18" charset="0"/>
                </a:endParaRPr>
              </a:p>
            </p:txBody>
          </p:sp>
        </mc:Choice>
        <mc:Fallback>
          <p:sp>
            <p:nvSpPr>
              <p:cNvPr id="3" name="CuadroTexto 2">
                <a:extLst>
                  <a:ext uri="{FF2B5EF4-FFF2-40B4-BE49-F238E27FC236}">
                    <a16:creationId xmlns:a16="http://schemas.microsoft.com/office/drawing/2014/main" id="{1299EEB8-D9DE-4ACB-94A5-2837EB82AC91}"/>
                  </a:ext>
                </a:extLst>
              </p:cNvPr>
              <p:cNvSpPr txBox="1">
                <a:spLocks noRot="1" noChangeAspect="1" noMove="1" noResize="1" noEditPoints="1" noAdjustHandles="1" noChangeArrowheads="1" noChangeShapeType="1" noTextEdit="1"/>
              </p:cNvSpPr>
              <p:nvPr/>
            </p:nvSpPr>
            <p:spPr>
              <a:xfrm>
                <a:off x="447415" y="1046362"/>
                <a:ext cx="11744587" cy="4765279"/>
              </a:xfrm>
              <a:prstGeom prst="rect">
                <a:avLst/>
              </a:prstGeom>
              <a:blipFill>
                <a:blip r:embed="rId2"/>
                <a:stretch>
                  <a:fillRect l="-415" t="-768"/>
                </a:stretch>
              </a:blipFill>
            </p:spPr>
            <p:txBody>
              <a:bodyPr/>
              <a:lstStyle/>
              <a:p>
                <a:r>
                  <a:rPr lang="es-CL">
                    <a:noFill/>
                  </a:rPr>
                  <a:t> </a:t>
                </a:r>
              </a:p>
            </p:txBody>
          </p:sp>
        </mc:Fallback>
      </mc:AlternateContent>
    </p:spTree>
    <p:extLst>
      <p:ext uri="{BB962C8B-B14F-4D97-AF65-F5344CB8AC3E}">
        <p14:creationId xmlns:p14="http://schemas.microsoft.com/office/powerpoint/2010/main" val="167278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442913" y="760042"/>
                <a:ext cx="11372850" cy="5325112"/>
              </a:xfrm>
              <a:prstGeom prst="rect">
                <a:avLst/>
              </a:prstGeom>
            </p:spPr>
            <p:txBody>
              <a:bodyPr wrap="square">
                <a:spAutoFit/>
              </a:bodyPr>
              <a:lstStyle/>
              <a:p>
                <a:pPr algn="just">
                  <a:lnSpc>
                    <a:spcPct val="107000"/>
                  </a:lnSpc>
                  <a:spcAft>
                    <a:spcPts val="800"/>
                  </a:spcAft>
                </a:pPr>
                <a:r>
                  <a:rPr lang="es-CL" sz="28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Balance:</a:t>
                </a:r>
                <a:endParaRPr lang="es-CL"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dirty="0">
                    <a:latin typeface="Times New Roman" panose="02020603050405020304" pitchFamily="18" charset="0"/>
                    <a:ea typeface="Times New Roman" panose="02020603050405020304" pitchFamily="18" charset="0"/>
                    <a:cs typeface="Times New Roman" panose="02020603050405020304" pitchFamily="18" charset="0"/>
                  </a:rPr>
                  <a:t>Reemplazando los términos en el balance, dividiendo por </a:t>
                </a:r>
                <a:r>
                  <a:rPr lang="es-CL" dirty="0">
                    <a:latin typeface="Cambria Math" panose="02040503050406030204" pitchFamily="18" charset="0"/>
                    <a:ea typeface="Times New Roman" panose="02020603050405020304" pitchFamily="18" charset="0"/>
                    <a:cs typeface="Times New Roman" panose="02020603050405020304" pitchFamily="18" charset="0"/>
                  </a:rPr>
                  <a:t>𝛥</a:t>
                </a:r>
                <a:r>
                  <a:rPr lang="es-CL" dirty="0">
                    <a:latin typeface="Times New Roman" panose="02020603050405020304" pitchFamily="18" charset="0"/>
                    <a:ea typeface="Times New Roman" panose="02020603050405020304" pitchFamily="18" charset="0"/>
                    <a:cs typeface="Times New Roman" panose="02020603050405020304" pitchFamily="18" charset="0"/>
                  </a:rPr>
                  <a:t>x∙</a:t>
                </a:r>
                <a:r>
                  <a:rPr lang="es-CL" dirty="0">
                    <a:latin typeface="Cambria Math" panose="02040503050406030204" pitchFamily="18" charset="0"/>
                    <a:ea typeface="Times New Roman" panose="02020603050405020304" pitchFamily="18" charset="0"/>
                    <a:cs typeface="Times New Roman" panose="02020603050405020304" pitchFamily="18" charset="0"/>
                  </a:rPr>
                  <a:t>𝛥</a:t>
                </a:r>
                <a:r>
                  <a:rPr lang="es-CL" dirty="0">
                    <a:latin typeface="Times New Roman" panose="02020603050405020304" pitchFamily="18" charset="0"/>
                    <a:ea typeface="Times New Roman" panose="02020603050405020304" pitchFamily="18" charset="0"/>
                    <a:cs typeface="Times New Roman" panose="02020603050405020304" pitchFamily="18" charset="0"/>
                  </a:rPr>
                  <a:t>y∙</a:t>
                </a:r>
                <a:r>
                  <a:rPr lang="es-CL" dirty="0">
                    <a:latin typeface="Cambria Math" panose="02040503050406030204" pitchFamily="18" charset="0"/>
                    <a:ea typeface="Times New Roman" panose="02020603050405020304" pitchFamily="18" charset="0"/>
                    <a:cs typeface="Times New Roman" panose="02020603050405020304" pitchFamily="18" charset="0"/>
                  </a:rPr>
                  <a:t>𝛥</a:t>
                </a:r>
                <a:r>
                  <a:rPr lang="es-CL" dirty="0">
                    <a:latin typeface="Times New Roman" panose="02020603050405020304" pitchFamily="18" charset="0"/>
                    <a:ea typeface="Times New Roman" panose="02020603050405020304" pitchFamily="18" charset="0"/>
                    <a:cs typeface="Times New Roman" panose="02020603050405020304" pitchFamily="18" charset="0"/>
                  </a:rPr>
                  <a:t>z  y tomando al límite, se puede escribir entonces: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
                    </m:oMathParaPr>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𝒕</m:t>
                          </m:r>
                        </m:den>
                      </m:f>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 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L" sz="2400" b="1" i="1" dirty="0">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CL" sz="2000" b="1" i="1" dirty="0">
                  <a:latin typeface="Cambria Math" panose="020405030504060302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14:m>
                  <m:oMath xmlns:m="http://schemas.openxmlformats.org/officeDocument/2006/math">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sub>
                        </m:sSub>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e>
                        </m:d>
                        <m:r>
                          <a:rPr lang="es-CL"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den>
                        </m:f>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𝒛</m:t>
                            </m:r>
                          </m:sub>
                        </m:sSub>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𝑼</m:t>
                            </m:r>
                            <m:r>
                              <a:rPr lang="es-CL" sz="2400" b="1" i="1">
                                <a:latin typeface="Cambria Math" panose="02040503050406030204" pitchFamily="18" charset="0"/>
                                <a:ea typeface="Times New Roman" panose="02020603050405020304" pitchFamily="18" charset="0"/>
                                <a:cs typeface="Times New Roman" panose="02020603050405020304" pitchFamily="18" charset="0"/>
                              </a:rPr>
                              <m:t>+½</m:t>
                            </m:r>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𝒗</m:t>
                                </m:r>
                              </m:e>
                              <m:sup>
                                <m:r>
                                  <a:rPr lang="es-CL" sz="2400" b="1" i="1">
                                    <a:latin typeface="Cambria Math" panose="02040503050406030204" pitchFamily="18" charset="0"/>
                                    <a:ea typeface="Times New Roman" panose="02020603050405020304" pitchFamily="18" charset="0"/>
                                    <a:cs typeface="Times New Roman" panose="02020603050405020304" pitchFamily="18" charset="0"/>
                                  </a:rPr>
                                  <m:t>𝟐</m:t>
                                </m:r>
                              </m:sup>
                            </m:sSup>
                          </m:e>
                        </m:d>
                      </m:e>
                    </m:d>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Aft>
                    <a:spcPts val="800"/>
                  </a:spcAft>
                </a:pPr>
                <a:endParaRPr lang="es-CL" sz="1600" b="1"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CL" sz="2000" b="1"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𝑸</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𝑸</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𝑸</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den>
                          </m:f>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latin typeface="Cambria Math" panose="02040503050406030204" pitchFamily="18" charset="0"/>
                          <a:ea typeface="Times New Roman" panose="02020603050405020304" pitchFamily="18" charset="0"/>
                          <a:cs typeface="Times New Roman" panose="02020603050405020304" pitchFamily="18" charset="0"/>
                        </a:rPr>
                        <m:t>𝝆</m:t>
                      </m:r>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den>
                          </m:f>
                          <m:r>
                            <a:rPr lang="es-CL" sz="2000" b="1" i="1">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den>
                          </m:f>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𝒙𝒚</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den>
                          </m:f>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𝒚𝒚</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𝒚𝒛</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0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den>
                          </m:f>
                          <m:d>
                            <m:d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𝒛𝒙</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𝒛𝒚</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𝒚</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𝒛𝒛</m:t>
                                  </m:r>
                                </m:sub>
                              </m:sSub>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𝒛</m:t>
                                  </m:r>
                                </m:sub>
                              </m:sSub>
                            </m:e>
                          </m:d>
                        </m:e>
                      </m:d>
                    </m:oMath>
                  </m:oMathPara>
                </a14:m>
                <a:endParaRPr lang="es-CL" b="1" dirty="0"/>
              </a:p>
            </p:txBody>
          </p:sp>
        </mc:Choice>
        <mc:Fallback>
          <p:sp>
            <p:nvSpPr>
              <p:cNvPr id="2" name="Rectángulo 1"/>
              <p:cNvSpPr>
                <a:spLocks noRot="1" noChangeAspect="1" noMove="1" noResize="1" noEditPoints="1" noAdjustHandles="1" noChangeArrowheads="1" noChangeShapeType="1" noTextEdit="1"/>
              </p:cNvSpPr>
              <p:nvPr/>
            </p:nvSpPr>
            <p:spPr>
              <a:xfrm>
                <a:off x="442913" y="760042"/>
                <a:ext cx="11372850" cy="5325112"/>
              </a:xfrm>
              <a:prstGeom prst="rect">
                <a:avLst/>
              </a:prstGeom>
              <a:blipFill>
                <a:blip r:embed="rId2"/>
                <a:stretch>
                  <a:fillRect l="-1126" t="-1260"/>
                </a:stretch>
              </a:blipFill>
            </p:spPr>
            <p:txBody>
              <a:bodyPr/>
              <a:lstStyle/>
              <a:p>
                <a:r>
                  <a:rPr lang="es-CL">
                    <a:noFill/>
                  </a:rPr>
                  <a:t> </a:t>
                </a:r>
              </a:p>
            </p:txBody>
          </p:sp>
        </mc:Fallback>
      </mc:AlternateContent>
    </p:spTree>
    <p:extLst>
      <p:ext uri="{BB962C8B-B14F-4D97-AF65-F5344CB8AC3E}">
        <p14:creationId xmlns:p14="http://schemas.microsoft.com/office/powerpoint/2010/main" val="3511953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28323E4D-963C-4561-8E55-A2B1AF17269E}"/>
                  </a:ext>
                </a:extLst>
              </p:cNvPr>
              <p:cNvSpPr txBox="1"/>
              <p:nvPr/>
            </p:nvSpPr>
            <p:spPr>
              <a:xfrm>
                <a:off x="952500" y="1309992"/>
                <a:ext cx="9963150" cy="3559949"/>
              </a:xfrm>
              <a:prstGeom prst="rect">
                <a:avLst/>
              </a:prstGeom>
              <a:noFill/>
            </p:spPr>
            <p:txBody>
              <a:bodyPr wrap="square">
                <a:spAutoFit/>
              </a:bodyPr>
              <a:lstStyle/>
              <a:p>
                <a:r>
                  <a:rPr lang="es-CL" sz="1600" u="sng" kern="50" dirty="0">
                    <a:latin typeface="Times New Roman" panose="02020603050405020304" pitchFamily="18" charset="0"/>
                    <a:ea typeface="SimSun" panose="02010600030101010101" pitchFamily="2" charset="-122"/>
                    <a:cs typeface="Mangal" panose="02040503050203030202" pitchFamily="18" charset="0"/>
                  </a:rPr>
                  <a:t>Cálculo del Bi</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14:m>
                  <m:oMath xmlns:m="http://schemas.openxmlformats.org/officeDocument/2006/math">
                    <m:r>
                      <a:rPr lang="es-CL" i="1" kern="50">
                        <a:latin typeface="Cambria Math" panose="02040503050406030204" pitchFamily="18" charset="0"/>
                        <a:ea typeface="SimSun" panose="02010600030101010101" pitchFamily="2" charset="-122"/>
                        <a:cs typeface="Times New Roman" panose="02020603050405020304" pitchFamily="18" charset="0"/>
                      </a:rPr>
                      <m:t>𝐵𝑖</m:t>
                    </m:r>
                    <m:r>
                      <a:rPr lang="es-CL"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h</m:t>
                        </m:r>
                        <m:r>
                          <a:rPr lang="es-CL" i="1" kern="50">
                            <a:latin typeface="Cambria Math" panose="02040503050406030204" pitchFamily="18" charset="0"/>
                            <a:ea typeface="SimSun" panose="02010600030101010101" pitchFamily="2" charset="-122"/>
                            <a:cs typeface="Times New Roman" panose="02020603050405020304" pitchFamily="18" charset="0"/>
                          </a:rPr>
                          <m:t> ·</m:t>
                        </m:r>
                        <m:r>
                          <a:rPr lang="es-CL" i="1" kern="50">
                            <a:latin typeface="Cambria Math" panose="02040503050406030204" pitchFamily="18" charset="0"/>
                            <a:ea typeface="SimSun" panose="02010600030101010101" pitchFamily="2" charset="-122"/>
                            <a:cs typeface="Times New Roman" panose="02020603050405020304" pitchFamily="18" charset="0"/>
                          </a:rPr>
                          <m:t>𝐿</m:t>
                        </m:r>
                      </m:num>
                      <m:den>
                        <m:r>
                          <a:rPr lang="es-CL" i="1" kern="50">
                            <a:latin typeface="Cambria Math" panose="02040503050406030204" pitchFamily="18" charset="0"/>
                            <a:ea typeface="SimSun" panose="02010600030101010101" pitchFamily="2" charset="-122"/>
                            <a:cs typeface="Times New Roman" panose="02020603050405020304" pitchFamily="18" charset="0"/>
                          </a:rPr>
                          <m:t>𝑘</m:t>
                        </m:r>
                      </m:den>
                    </m:f>
                    <m:r>
                      <a:rPr lang="es-CL" i="1" kern="50">
                        <a:latin typeface="Cambria Math" panose="02040503050406030204" pitchFamily="18" charset="0"/>
                        <a:ea typeface="SimSun" panose="02010600030101010101" pitchFamily="2" charset="-122"/>
                        <a:cs typeface="Times New Roman" panose="02020603050405020304" pitchFamily="18" charset="0"/>
                      </a:rPr>
                      <m:t>=</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h</m:t>
                        </m:r>
                        <m:r>
                          <a:rPr lang="es-CL" i="1" kern="50">
                            <a:latin typeface="Cambria Math" panose="02040503050406030204" pitchFamily="18" charset="0"/>
                            <a:ea typeface="SimSun" panose="02010600030101010101" pitchFamily="2" charset="-122"/>
                            <a:cs typeface="Times New Roman" panose="02020603050405020304" pitchFamily="18" charset="0"/>
                          </a:rPr>
                          <m:t> ·</m:t>
                        </m:r>
                        <m:r>
                          <a:rPr lang="es-CL" i="1" kern="50">
                            <a:latin typeface="Cambria Math" panose="02040503050406030204" pitchFamily="18" charset="0"/>
                            <a:ea typeface="SimSun" panose="02010600030101010101" pitchFamily="2" charset="-122"/>
                            <a:cs typeface="Times New Roman" panose="02020603050405020304" pitchFamily="18" charset="0"/>
                          </a:rPr>
                          <m:t>𝑟</m:t>
                        </m:r>
                      </m:num>
                      <m:den>
                        <m:r>
                          <a:rPr lang="es-CL" i="1" kern="50">
                            <a:latin typeface="Cambria Math" panose="02040503050406030204" pitchFamily="18" charset="0"/>
                            <a:ea typeface="SimSun" panose="02010600030101010101" pitchFamily="2" charset="-122"/>
                            <a:cs typeface="Times New Roman" panose="02020603050405020304" pitchFamily="18" charset="0"/>
                          </a:rPr>
                          <m:t>3</m:t>
                        </m:r>
                        <m:r>
                          <a:rPr lang="es-CL" i="1" kern="50">
                            <a:latin typeface="Cambria Math" panose="02040503050406030204" pitchFamily="18" charset="0"/>
                            <a:ea typeface="SimSun" panose="02010600030101010101" pitchFamily="2" charset="-122"/>
                            <a:cs typeface="Times New Roman" panose="02020603050405020304" pitchFamily="18" charset="0"/>
                          </a:rPr>
                          <m:t>𝑘</m:t>
                        </m:r>
                      </m:den>
                    </m:f>
                    <m:r>
                      <a:rPr lang="es-CL"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122 · </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0,01</m:t>
                            </m:r>
                          </m:num>
                          <m:den>
                            <m:r>
                              <a:rPr lang="es-CL" i="1" kern="50">
                                <a:latin typeface="Cambria Math" panose="02040503050406030204" pitchFamily="18" charset="0"/>
                                <a:ea typeface="SimSun" panose="02010600030101010101" pitchFamily="2" charset="-122"/>
                                <a:cs typeface="Times New Roman" panose="02020603050405020304" pitchFamily="18" charset="0"/>
                              </a:rPr>
                              <m:t>2</m:t>
                            </m:r>
                          </m:den>
                        </m:f>
                      </m:num>
                      <m:den>
                        <m:r>
                          <a:rPr lang="es-CL" i="1" kern="50">
                            <a:latin typeface="Cambria Math" panose="02040503050406030204" pitchFamily="18" charset="0"/>
                            <a:ea typeface="SimSun" panose="02010600030101010101" pitchFamily="2" charset="-122"/>
                            <a:cs typeface="Times New Roman" panose="02020603050405020304" pitchFamily="18" charset="0"/>
                          </a:rPr>
                          <m:t>3 ·399</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5,1 · </a:t>
                </a:r>
                <a14:m>
                  <m:oMath xmlns:m="http://schemas.openxmlformats.org/officeDocument/2006/math">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10</m:t>
                        </m:r>
                      </m:e>
                      <m:sup>
                        <m:r>
                          <a:rPr lang="es-CL" i="1" kern="50">
                            <a:latin typeface="Cambria Math" panose="02040503050406030204" pitchFamily="18" charset="0"/>
                            <a:ea typeface="SimSun" panose="02010600030101010101" pitchFamily="2" charset="-122"/>
                            <a:cs typeface="Times New Roman" panose="02020603050405020304" pitchFamily="18" charset="0"/>
                          </a:rPr>
                          <m:t>−4</m:t>
                        </m:r>
                      </m:sup>
                    </m:sSup>
                  </m:oMath>
                </a14:m>
                <a:r>
                  <a:rPr lang="es-CL" kern="50" dirty="0">
                    <a:latin typeface="Times New Roman" panose="02020603050405020304" pitchFamily="18" charset="0"/>
                    <a:ea typeface="SimSun" panose="02010600030101010101" pitchFamily="2" charset="-122"/>
                    <a:cs typeface="Mangal" panose="02040503050203030202" pitchFamily="18" charset="0"/>
                  </a:rPr>
                  <a:t>  &lt; 0,1</a:t>
                </a:r>
                <a:r>
                  <a:rPr lang="es-CL" sz="1600" kern="50" dirty="0">
                    <a:latin typeface="Times New Roman" panose="02020603050405020304" pitchFamily="18" charset="0"/>
                    <a:ea typeface="SimSun" panose="02010600030101010101" pitchFamily="2" charset="-122"/>
                    <a:cs typeface="Mangal" panose="02040503050203030202" pitchFamily="18" charset="0"/>
                  </a:rPr>
                  <a:t> →  Resistencia térmica interna despreciable</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s-CL" sz="1600" u="sng" kern="50" dirty="0">
                    <a:latin typeface="Times New Roman" panose="02020603050405020304" pitchFamily="18" charset="0"/>
                    <a:ea typeface="SimSun" panose="02010600030101010101" pitchFamily="2" charset="-122"/>
                    <a:cs typeface="Mangal" panose="02040503050203030202" pitchFamily="18" charset="0"/>
                  </a:rPr>
                  <a:t>Cálculo del Fo</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𝑇</m:t>
                        </m:r>
                        <m:r>
                          <a:rPr lang="es-CL" i="1" kern="50">
                            <a:latin typeface="Cambria Math" panose="02040503050406030204" pitchFamily="18" charset="0"/>
                            <a:ea typeface="SimSun" panose="02010600030101010101" pitchFamily="2" charset="-122"/>
                            <a:cs typeface="Times New Roman" panose="02020603050405020304" pitchFamily="18" charset="0"/>
                          </a:rPr>
                          <m:t> − </m:t>
                        </m:r>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𝑇</m:t>
                            </m:r>
                          </m:e>
                          <m:sub>
                            <m:r>
                              <a:rPr lang="es-CL" i="1" kern="50">
                                <a:latin typeface="Cambria Math" panose="02040503050406030204" pitchFamily="18" charset="0"/>
                                <a:ea typeface="SimSun" panose="02010600030101010101" pitchFamily="2" charset="-122"/>
                                <a:cs typeface="Times New Roman" panose="02020603050405020304" pitchFamily="18" charset="0"/>
                              </a:rPr>
                              <m:t>∞</m:t>
                            </m:r>
                          </m:sub>
                        </m:sSub>
                      </m:num>
                      <m:den>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𝑇</m:t>
                            </m:r>
                          </m:e>
                          <m:sub>
                            <m:r>
                              <a:rPr lang="es-CL" i="1" kern="50">
                                <a:latin typeface="Cambria Math" panose="02040503050406030204" pitchFamily="18" charset="0"/>
                                <a:ea typeface="SimSun" panose="02010600030101010101" pitchFamily="2" charset="-122"/>
                                <a:cs typeface="Times New Roman" panose="02020603050405020304" pitchFamily="18" charset="0"/>
                              </a:rPr>
                              <m:t>𝑜</m:t>
                            </m:r>
                          </m:sub>
                        </m:sSub>
                        <m:r>
                          <a:rPr lang="es-CL" i="1" kern="50">
                            <a:latin typeface="Cambria Math" panose="02040503050406030204" pitchFamily="18" charset="0"/>
                            <a:ea typeface="SimSun" panose="02010600030101010101" pitchFamily="2" charset="-122"/>
                            <a:cs typeface="Times New Roman" panose="02020603050405020304" pitchFamily="18" charset="0"/>
                          </a:rPr>
                          <m:t>− </m:t>
                        </m:r>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𝑇</m:t>
                            </m:r>
                          </m:e>
                          <m:sub>
                            <m:r>
                              <a:rPr lang="es-CL" i="1" kern="50">
                                <a:latin typeface="Cambria Math" panose="02040503050406030204" pitchFamily="18" charset="0"/>
                                <a:ea typeface="SimSun" panose="02010600030101010101" pitchFamily="2" charset="-122"/>
                                <a:cs typeface="Times New Roman" panose="02020603050405020304" pitchFamily="18" charset="0"/>
                              </a:rPr>
                              <m:t>∞</m:t>
                            </m:r>
                          </m:sub>
                        </m:sSub>
                      </m:den>
                    </m:f>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𝑒</m:t>
                        </m:r>
                      </m:e>
                      <m:sup>
                        <m:r>
                          <a:rPr lang="es-CL" i="1" kern="50">
                            <a:latin typeface="Cambria Math" panose="02040503050406030204" pitchFamily="18" charset="0"/>
                            <a:ea typeface="SimSun" panose="02010600030101010101" pitchFamily="2" charset="-122"/>
                            <a:cs typeface="Times New Roman" panose="02020603050405020304" pitchFamily="18" charset="0"/>
                          </a:rPr>
                          <m:t>−</m:t>
                        </m:r>
                        <m:r>
                          <a:rPr lang="es-CL" i="1" kern="50">
                            <a:latin typeface="Cambria Math" panose="02040503050406030204" pitchFamily="18" charset="0"/>
                            <a:ea typeface="SimSun" panose="02010600030101010101" pitchFamily="2" charset="-122"/>
                            <a:cs typeface="Times New Roman" panose="02020603050405020304" pitchFamily="18" charset="0"/>
                          </a:rPr>
                          <m:t>𝐵𝑖</m:t>
                        </m:r>
                        <m:r>
                          <a:rPr lang="es-CL" i="1" kern="50">
                            <a:latin typeface="Cambria Math" panose="02040503050406030204" pitchFamily="18" charset="0"/>
                            <a:ea typeface="SimSun" panose="02010600030101010101" pitchFamily="2" charset="-122"/>
                            <a:cs typeface="Times New Roman" panose="02020603050405020304" pitchFamily="18" charset="0"/>
                          </a:rPr>
                          <m:t> ·</m:t>
                        </m:r>
                        <m:r>
                          <a:rPr lang="es-CL" i="1" kern="50">
                            <a:latin typeface="Cambria Math" panose="02040503050406030204" pitchFamily="18" charset="0"/>
                            <a:ea typeface="SimSun" panose="02010600030101010101" pitchFamily="2" charset="-122"/>
                            <a:cs typeface="Times New Roman" panose="02020603050405020304" pitchFamily="18" charset="0"/>
                          </a:rPr>
                          <m:t>𝐹𝑜</m:t>
                        </m:r>
                      </m:sup>
                    </m:sSup>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35−23</m:t>
                        </m:r>
                      </m:num>
                      <m:den>
                        <m:r>
                          <a:rPr lang="es-CL" i="1" kern="50">
                            <a:latin typeface="Cambria Math" panose="02040503050406030204" pitchFamily="18" charset="0"/>
                            <a:ea typeface="SimSun" panose="02010600030101010101" pitchFamily="2" charset="-122"/>
                            <a:cs typeface="Times New Roman" panose="02020603050405020304" pitchFamily="18" charset="0"/>
                          </a:rPr>
                          <m:t>75−23</m:t>
                        </m:r>
                      </m:den>
                    </m:f>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𝑒</m:t>
                        </m:r>
                      </m:e>
                      <m:sup>
                        <m:r>
                          <a:rPr lang="es-CL" i="1" kern="50">
                            <a:latin typeface="Cambria Math" panose="02040503050406030204" pitchFamily="18" charset="0"/>
                            <a:ea typeface="SimSun" panose="02010600030101010101" pitchFamily="2" charset="-122"/>
                            <a:cs typeface="Times New Roman" panose="02020603050405020304" pitchFamily="18" charset="0"/>
                          </a:rPr>
                          <m:t>−5,1·</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10</m:t>
                            </m:r>
                          </m:e>
                          <m:sup>
                            <m:r>
                              <a:rPr lang="es-CL" i="1" kern="50">
                                <a:latin typeface="Cambria Math" panose="02040503050406030204" pitchFamily="18" charset="0"/>
                                <a:ea typeface="SimSun" panose="02010600030101010101" pitchFamily="2" charset="-122"/>
                                <a:cs typeface="Times New Roman" panose="02020603050405020304" pitchFamily="18" charset="0"/>
                              </a:rPr>
                              <m:t>−4</m:t>
                            </m:r>
                          </m:sup>
                        </m:sSup>
                        <m:r>
                          <a:rPr lang="es-CL" i="1" kern="50">
                            <a:latin typeface="Cambria Math" panose="02040503050406030204" pitchFamily="18" charset="0"/>
                            <a:ea typeface="SimSun" panose="02010600030101010101" pitchFamily="2" charset="-122"/>
                            <a:cs typeface="Times New Roman" panose="02020603050405020304" pitchFamily="18" charset="0"/>
                          </a:rPr>
                          <m:t> </m:t>
                        </m:r>
                        <m:r>
                          <a:rPr lang="es-CL" i="1" kern="50">
                            <a:latin typeface="Cambria Math" panose="02040503050406030204" pitchFamily="18" charset="0"/>
                            <a:ea typeface="SimSun" panose="02010600030101010101" pitchFamily="2" charset="-122"/>
                            <a:cs typeface="Times New Roman" panose="02020603050405020304" pitchFamily="18" charset="0"/>
                          </a:rPr>
                          <m:t>𝐹𝑜</m:t>
                        </m:r>
                      </m:sup>
                    </m:sSup>
                  </m:oMath>
                </a14:m>
                <a:r>
                  <a:rPr lang="es-CL" kern="50" dirty="0">
                    <a:latin typeface="Times New Roman" panose="02020603050405020304" pitchFamily="18" charset="0"/>
                    <a:ea typeface="SimSun" panose="02010600030101010101" pitchFamily="2" charset="-122"/>
                    <a:cs typeface="Mangal" panose="02040503050203030202" pitchFamily="18" charset="0"/>
                  </a:rPr>
                  <a:t>     → Fo = 2875,7</a:t>
                </a:r>
                <a:endParaRPr lang="es-CL" sz="1600" kern="50" dirty="0">
                  <a:latin typeface="Liberation Serif"/>
                  <a:ea typeface="SimSun" panose="02010600030101010101" pitchFamily="2" charset="-122"/>
                  <a:cs typeface="Mangal" panose="02040503050203030202" pitchFamily="18" charset="0"/>
                </a:endParaRPr>
              </a:p>
              <a:p>
                <a:r>
                  <a:rPr lang="es-CL" sz="1600" kern="50" dirty="0">
                    <a:latin typeface="Times New Roman" panose="02020603050405020304" pitchFamily="18" charset="0"/>
                    <a:ea typeface="SimSun" panose="02010600030101010101" pitchFamily="2" charset="-122"/>
                    <a:cs typeface="Mangal" panose="02040503050203030202" pitchFamily="18" charset="0"/>
                  </a:rPr>
                  <a:t> </a:t>
                </a:r>
                <a:endParaRPr lang="es-CL" sz="1600" kern="50" dirty="0">
                  <a:latin typeface="Liberation Serif"/>
                  <a:ea typeface="SimSun" panose="02010600030101010101" pitchFamily="2" charset="-122"/>
                  <a:cs typeface="Mangal" panose="02040503050203030202" pitchFamily="18" charset="0"/>
                </a:endParaRPr>
              </a:p>
              <a:p>
                <a:r>
                  <a:rPr lang="es-CL" sz="1600" u="sng" kern="50" dirty="0">
                    <a:latin typeface="Times New Roman" panose="02020603050405020304" pitchFamily="18" charset="0"/>
                    <a:ea typeface="SimSun" panose="02010600030101010101" pitchFamily="2" charset="-122"/>
                    <a:cs typeface="Mangal" panose="02040503050203030202" pitchFamily="18" charset="0"/>
                  </a:rPr>
                  <a:t>Cálculo del tiempo</a:t>
                </a:r>
                <a:endParaRPr lang="es-CL" sz="1600" kern="50" dirty="0">
                  <a:latin typeface="Liberation Serif"/>
                  <a:ea typeface="SimSun" panose="02010600030101010101" pitchFamily="2" charset="-122"/>
                  <a:cs typeface="Mangal" panose="02040503050203030202" pitchFamily="18" charset="0"/>
                </a:endParaRPr>
              </a:p>
              <a:p>
                <a14:m>
                  <m:oMath xmlns:m="http://schemas.openxmlformats.org/officeDocument/2006/math">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𝐹</m:t>
                        </m:r>
                      </m:e>
                      <m:sub>
                        <m:r>
                          <a:rPr lang="es-CL" i="1" kern="50">
                            <a:latin typeface="Cambria Math" panose="02040503050406030204" pitchFamily="18" charset="0"/>
                            <a:ea typeface="SimSun" panose="02010600030101010101" pitchFamily="2" charset="-122"/>
                            <a:cs typeface="Times New Roman" panose="02020603050405020304" pitchFamily="18" charset="0"/>
                          </a:rPr>
                          <m:t>𝑜</m:t>
                        </m:r>
                      </m:sub>
                    </m:sSub>
                    <m:r>
                      <a:rPr lang="es-CL"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𝛼</m:t>
                        </m:r>
                        <m:r>
                          <a:rPr lang="es-CL" i="1" kern="50">
                            <a:latin typeface="Cambria Math" panose="02040503050406030204" pitchFamily="18" charset="0"/>
                            <a:ea typeface="SimSun" panose="02010600030101010101" pitchFamily="2" charset="-122"/>
                            <a:cs typeface="Times New Roman" panose="02020603050405020304" pitchFamily="18" charset="0"/>
                          </a:rPr>
                          <m:t> ·</m:t>
                        </m:r>
                        <m:r>
                          <a:rPr lang="es-CL" i="1" kern="50">
                            <a:latin typeface="Cambria Math" panose="02040503050406030204" pitchFamily="18" charset="0"/>
                            <a:ea typeface="SimSun" panose="02010600030101010101" pitchFamily="2" charset="-122"/>
                            <a:cs typeface="Times New Roman" panose="02020603050405020304" pitchFamily="18" charset="0"/>
                          </a:rPr>
                          <m:t>𝑡</m:t>
                        </m:r>
                      </m:num>
                      <m:den>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𝐿</m:t>
                            </m:r>
                          </m:e>
                          <m:sup>
                            <m:r>
                              <a:rPr lang="es-CL" i="1" kern="50">
                                <a:latin typeface="Cambria Math" panose="02040503050406030204" pitchFamily="18" charset="0"/>
                                <a:ea typeface="SimSun" panose="02010600030101010101" pitchFamily="2" charset="-122"/>
                                <a:cs typeface="Times New Roman" panose="02020603050405020304" pitchFamily="18" charset="0"/>
                              </a:rPr>
                              <m:t>2</m:t>
                            </m:r>
                          </m:sup>
                        </m:sSup>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r>
                      <a:rPr lang="es-CL" i="1" kern="50">
                        <a:latin typeface="Cambria Math" panose="02040503050406030204" pitchFamily="18" charset="0"/>
                        <a:ea typeface="SimSun" panose="02010600030101010101" pitchFamily="2" charset="-122"/>
                        <a:cs typeface="Times New Roman" panose="02020603050405020304" pitchFamily="18" charset="0"/>
                      </a:rPr>
                      <m:t>𝑡</m:t>
                    </m:r>
                    <m:r>
                      <a:rPr lang="es-CL" i="1" kern="50">
                        <a:latin typeface="Cambria Math" panose="02040503050406030204" pitchFamily="18" charset="0"/>
                        <a:ea typeface="SimSun" panose="02010600030101010101" pitchFamily="2" charset="-122"/>
                        <a:cs typeface="Times New Roman" panose="02020603050405020304" pitchFamily="18" charset="0"/>
                      </a:rPr>
                      <m:t>= </m:t>
                    </m:r>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𝐹</m:t>
                            </m:r>
                          </m:e>
                          <m:sub>
                            <m:r>
                              <a:rPr lang="es-CL" i="1" kern="50">
                                <a:latin typeface="Cambria Math" panose="02040503050406030204" pitchFamily="18" charset="0"/>
                                <a:ea typeface="SimSun" panose="02010600030101010101" pitchFamily="2" charset="-122"/>
                                <a:cs typeface="Times New Roman" panose="02020603050405020304" pitchFamily="18" charset="0"/>
                              </a:rPr>
                              <m:t>𝑜</m:t>
                            </m:r>
                          </m:sub>
                        </m:sSub>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𝐿</m:t>
                            </m:r>
                          </m:e>
                          <m:sup>
                            <m:r>
                              <a:rPr lang="es-CL" i="1" kern="50">
                                <a:latin typeface="Cambria Math" panose="02040503050406030204" pitchFamily="18" charset="0"/>
                                <a:ea typeface="SimSun" panose="02010600030101010101" pitchFamily="2" charset="-122"/>
                                <a:cs typeface="Times New Roman" panose="02020603050405020304" pitchFamily="18" charset="0"/>
                              </a:rPr>
                              <m:t>2</m:t>
                            </m:r>
                          </m:sup>
                        </m:sSup>
                      </m:num>
                      <m:den>
                        <m:r>
                          <a:rPr lang="es-CL" i="1" kern="50">
                            <a:latin typeface="Cambria Math" panose="02040503050406030204" pitchFamily="18" charset="0"/>
                            <a:ea typeface="SimSun" panose="02010600030101010101" pitchFamily="2" charset="-122"/>
                            <a:cs typeface="Times New Roman" panose="02020603050405020304" pitchFamily="18" charset="0"/>
                          </a:rPr>
                          <m:t>𝛼</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𝐹</m:t>
                            </m:r>
                          </m:e>
                          <m:sub>
                            <m:r>
                              <a:rPr lang="es-CL" i="1" kern="50">
                                <a:latin typeface="Cambria Math" panose="02040503050406030204" pitchFamily="18" charset="0"/>
                                <a:ea typeface="SimSun" panose="02010600030101010101" pitchFamily="2" charset="-122"/>
                                <a:cs typeface="Times New Roman" panose="02020603050405020304" pitchFamily="18" charset="0"/>
                              </a:rPr>
                              <m:t>𝑜</m:t>
                            </m:r>
                          </m:sub>
                        </m:sSub>
                        <m:r>
                          <a:rPr lang="es-CL" i="1" kern="50">
                            <a:latin typeface="Cambria Math" panose="02040503050406030204" pitchFamily="18" charset="0"/>
                            <a:ea typeface="SimSun" panose="02010600030101010101" pitchFamily="2" charset="-122"/>
                            <a:cs typeface="Times New Roman" panose="02020603050405020304" pitchFamily="18" charset="0"/>
                          </a:rPr>
                          <m:t> ·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𝑟</m:t>
                                    </m:r>
                                  </m:num>
                                  <m:den>
                                    <m:r>
                                      <a:rPr lang="es-CL" i="1" kern="50">
                                        <a:latin typeface="Cambria Math" panose="02040503050406030204" pitchFamily="18" charset="0"/>
                                        <a:ea typeface="SimSun" panose="02010600030101010101" pitchFamily="2" charset="-122"/>
                                        <a:cs typeface="Times New Roman" panose="02020603050405020304" pitchFamily="18" charset="0"/>
                                      </a:rPr>
                                      <m:t>3</m:t>
                                    </m:r>
                                  </m:den>
                                </m:f>
                              </m:e>
                            </m:d>
                          </m:e>
                          <m:sup>
                            <m:r>
                              <a:rPr lang="es-CL" i="1" kern="50">
                                <a:latin typeface="Cambria Math" panose="02040503050406030204" pitchFamily="18" charset="0"/>
                                <a:ea typeface="SimSun" panose="02010600030101010101" pitchFamily="2" charset="-122"/>
                                <a:cs typeface="Times New Roman" panose="02020603050405020304" pitchFamily="18" charset="0"/>
                              </a:rPr>
                              <m:t>2</m:t>
                            </m:r>
                          </m:sup>
                        </m:sSup>
                      </m:num>
                      <m:den>
                        <m:r>
                          <a:rPr lang="es-CL" i="1" kern="50">
                            <a:latin typeface="Cambria Math" panose="02040503050406030204" pitchFamily="18" charset="0"/>
                            <a:ea typeface="SimSun" panose="02010600030101010101" pitchFamily="2" charset="-122"/>
                            <a:cs typeface="Times New Roman" panose="02020603050405020304" pitchFamily="18" charset="0"/>
                          </a:rPr>
                          <m:t>𝛼</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𝐹</m:t>
                            </m:r>
                          </m:e>
                          <m:sub>
                            <m:r>
                              <a:rPr lang="es-CL" i="1" kern="50">
                                <a:latin typeface="Cambria Math" panose="02040503050406030204" pitchFamily="18" charset="0"/>
                                <a:ea typeface="SimSun" panose="02010600030101010101" pitchFamily="2" charset="-122"/>
                                <a:cs typeface="Times New Roman" panose="02020603050405020304" pitchFamily="18" charset="0"/>
                              </a:rPr>
                              <m:t>𝑜</m:t>
                            </m:r>
                          </m:sub>
                        </m:sSub>
                        <m:r>
                          <a:rPr lang="es-CL" i="1" kern="50">
                            <a:latin typeface="Cambria Math" panose="02040503050406030204" pitchFamily="18" charset="0"/>
                            <a:ea typeface="SimSun" panose="02010600030101010101" pitchFamily="2" charset="-122"/>
                            <a:cs typeface="Times New Roman" panose="02020603050405020304" pitchFamily="18" charset="0"/>
                          </a:rPr>
                          <m:t>·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r>
                              <a:rPr lang="es-CL" i="1" kern="50">
                                <a:latin typeface="Cambria Math" panose="02040503050406030204" pitchFamily="18" charset="0"/>
                                <a:ea typeface="SimSun" panose="02010600030101010101" pitchFamily="2" charset="-122"/>
                                <a:cs typeface="Times New Roman" panose="02020603050405020304" pitchFamily="18" charset="0"/>
                              </a:rPr>
                              <m:t>𝑟</m:t>
                            </m:r>
                          </m:e>
                          <m:sup>
                            <m:r>
                              <a:rPr lang="es-CL" i="1" kern="50">
                                <a:latin typeface="Cambria Math" panose="02040503050406030204" pitchFamily="18" charset="0"/>
                                <a:ea typeface="SimSun" panose="02010600030101010101" pitchFamily="2" charset="-122"/>
                                <a:cs typeface="Times New Roman" panose="02020603050405020304" pitchFamily="18" charset="0"/>
                              </a:rPr>
                              <m:t>2</m:t>
                            </m:r>
                          </m:sup>
                        </m:sSup>
                        <m:r>
                          <a:rPr lang="es-CL" i="1" kern="50">
                            <a:latin typeface="Cambria Math" panose="02040503050406030204" pitchFamily="18" charset="0"/>
                            <a:ea typeface="SimSun" panose="02010600030101010101" pitchFamily="2" charset="-122"/>
                            <a:cs typeface="Times New Roman" panose="02020603050405020304" pitchFamily="18" charset="0"/>
                          </a:rPr>
                          <m:t>·</m:t>
                        </m:r>
                        <m:sSub>
                          <m:sSubPr>
                            <m:ctrlPr>
                              <a:rPr lang="es-CL" i="1" kern="50">
                                <a:latin typeface="Cambria Math" panose="02040503050406030204" pitchFamily="18" charset="0"/>
                                <a:ea typeface="SimSun" panose="02010600030101010101" pitchFamily="2" charset="-122"/>
                                <a:cs typeface="Times New Roman" panose="02020603050405020304" pitchFamily="18" charset="0"/>
                              </a:rPr>
                            </m:ctrlPr>
                          </m:sSubPr>
                          <m:e>
                            <m:r>
                              <a:rPr lang="es-CL" i="1" kern="50">
                                <a:latin typeface="Cambria Math" panose="02040503050406030204" pitchFamily="18" charset="0"/>
                                <a:ea typeface="SimSun" panose="02010600030101010101" pitchFamily="2" charset="-122"/>
                                <a:cs typeface="Times New Roman" panose="02020603050405020304" pitchFamily="18" charset="0"/>
                              </a:rPr>
                              <m:t>𝐶</m:t>
                            </m:r>
                          </m:e>
                          <m:sub>
                            <m:r>
                              <a:rPr lang="es-CL" i="1" kern="50">
                                <a:latin typeface="Cambria Math" panose="02040503050406030204" pitchFamily="18" charset="0"/>
                                <a:ea typeface="SimSun" panose="02010600030101010101" pitchFamily="2" charset="-122"/>
                                <a:cs typeface="Times New Roman" panose="02020603050405020304" pitchFamily="18" charset="0"/>
                              </a:rPr>
                              <m:t>𝑝</m:t>
                            </m:r>
                          </m:sub>
                        </m:sSub>
                        <m:r>
                          <a:rPr lang="es-CL" i="1" kern="50">
                            <a:latin typeface="Cambria Math" panose="02040503050406030204" pitchFamily="18" charset="0"/>
                            <a:ea typeface="SimSun" panose="02010600030101010101" pitchFamily="2" charset="-122"/>
                            <a:cs typeface="Times New Roman" panose="02020603050405020304" pitchFamily="18" charset="0"/>
                          </a:rPr>
                          <m:t>·</m:t>
                        </m:r>
                        <m:r>
                          <a:rPr lang="es-CL" i="1" kern="50">
                            <a:latin typeface="Cambria Math" panose="02040503050406030204" pitchFamily="18" charset="0"/>
                            <a:ea typeface="SimSun" panose="02010600030101010101" pitchFamily="2" charset="-122"/>
                            <a:cs typeface="Times New Roman" panose="02020603050405020304" pitchFamily="18" charset="0"/>
                          </a:rPr>
                          <m:t>𝜌</m:t>
                        </m:r>
                      </m:num>
                      <m:den>
                        <m:r>
                          <a:rPr lang="es-CL" i="1" kern="50">
                            <a:latin typeface="Cambria Math" panose="02040503050406030204" pitchFamily="18" charset="0"/>
                            <a:ea typeface="SimSun" panose="02010600030101010101" pitchFamily="2" charset="-122"/>
                            <a:cs typeface="Times New Roman" panose="02020603050405020304" pitchFamily="18" charset="0"/>
                          </a:rPr>
                          <m:t>9 </m:t>
                        </m:r>
                        <m:r>
                          <a:rPr lang="es-CL" i="1" kern="50">
                            <a:latin typeface="Cambria Math" panose="02040503050406030204" pitchFamily="18" charset="0"/>
                            <a:ea typeface="SimSun" panose="02010600030101010101" pitchFamily="2" charset="-122"/>
                            <a:cs typeface="Times New Roman" panose="02020603050405020304" pitchFamily="18" charset="0"/>
                          </a:rPr>
                          <m:t>𝑘</m:t>
                        </m:r>
                      </m:den>
                    </m:f>
                  </m:oMath>
                </a14:m>
                <a:r>
                  <a:rPr lang="es-CL" kern="50" dirty="0">
                    <a:latin typeface="Times New Roman" panose="02020603050405020304" pitchFamily="18" charset="0"/>
                    <a:ea typeface="SimSun" panose="02010600030101010101" pitchFamily="2" charset="-122"/>
                    <a:cs typeface="Mangal" panose="02040503050203030202" pitchFamily="18" charset="0"/>
                  </a:rPr>
                  <a:t> = </a:t>
                </a:r>
                <a14:m>
                  <m:oMath xmlns:m="http://schemas.openxmlformats.org/officeDocument/2006/math">
                    <m:f>
                      <m:fPr>
                        <m:ctrlPr>
                          <a:rPr lang="es-CL" i="1" kern="50">
                            <a:latin typeface="Cambria Math" panose="02040503050406030204" pitchFamily="18" charset="0"/>
                            <a:ea typeface="SimSun" panose="02010600030101010101" pitchFamily="2" charset="-122"/>
                            <a:cs typeface="Times New Roman" panose="02020603050405020304" pitchFamily="18" charset="0"/>
                          </a:rPr>
                        </m:ctrlPr>
                      </m:fPr>
                      <m:num>
                        <m:r>
                          <a:rPr lang="es-CL" i="1" kern="50">
                            <a:latin typeface="Cambria Math" panose="02040503050406030204" pitchFamily="18" charset="0"/>
                            <a:ea typeface="SimSun" panose="02010600030101010101" pitchFamily="2" charset="-122"/>
                            <a:cs typeface="Times New Roman" panose="02020603050405020304" pitchFamily="18" charset="0"/>
                          </a:rPr>
                          <m:t>2875,7 · </m:t>
                        </m:r>
                        <m:sSup>
                          <m:sSupPr>
                            <m:ctrlPr>
                              <a:rPr lang="es-CL" i="1" kern="50">
                                <a:latin typeface="Cambria Math" panose="02040503050406030204" pitchFamily="18" charset="0"/>
                                <a:ea typeface="SimSun" panose="02010600030101010101" pitchFamily="2" charset="-122"/>
                                <a:cs typeface="Times New Roman" panose="02020603050405020304" pitchFamily="18" charset="0"/>
                              </a:rPr>
                            </m:ctrlPr>
                          </m:sSupPr>
                          <m:e>
                            <m:d>
                              <m:dPr>
                                <m:ctrlPr>
                                  <a:rPr lang="es-CL" i="1" kern="50">
                                    <a:latin typeface="Cambria Math" panose="02040503050406030204" pitchFamily="18" charset="0"/>
                                    <a:ea typeface="SimSun" panose="02010600030101010101" pitchFamily="2" charset="-122"/>
                                    <a:cs typeface="Times New Roman" panose="02020603050405020304" pitchFamily="18" charset="0"/>
                                  </a:rPr>
                                </m:ctrlPr>
                              </m:dPr>
                              <m:e>
                                <m:r>
                                  <a:rPr lang="es-CL" i="1" kern="50">
                                    <a:latin typeface="Cambria Math" panose="02040503050406030204" pitchFamily="18" charset="0"/>
                                    <a:ea typeface="SimSun" panose="02010600030101010101" pitchFamily="2" charset="-122"/>
                                    <a:cs typeface="Times New Roman" panose="02020603050405020304" pitchFamily="18" charset="0"/>
                                  </a:rPr>
                                  <m:t>0,01</m:t>
                                </m:r>
                              </m:e>
                            </m:d>
                          </m:e>
                          <m:sup>
                            <m:r>
                              <a:rPr lang="es-CL" i="1" kern="50">
                                <a:latin typeface="Cambria Math" panose="02040503050406030204" pitchFamily="18" charset="0"/>
                                <a:ea typeface="SimSun" panose="02010600030101010101" pitchFamily="2" charset="-122"/>
                                <a:cs typeface="Times New Roman" panose="02020603050405020304" pitchFamily="18" charset="0"/>
                              </a:rPr>
                              <m:t>2</m:t>
                            </m:r>
                          </m:sup>
                        </m:sSup>
                        <m:r>
                          <a:rPr lang="es-CL" i="1" kern="50">
                            <a:latin typeface="Cambria Math" panose="02040503050406030204" pitchFamily="18" charset="0"/>
                            <a:ea typeface="SimSun" panose="02010600030101010101" pitchFamily="2" charset="-122"/>
                            <a:cs typeface="Times New Roman" panose="02020603050405020304" pitchFamily="18" charset="0"/>
                          </a:rPr>
                          <m:t>·387·8933</m:t>
                        </m:r>
                      </m:num>
                      <m:den>
                        <m:r>
                          <a:rPr lang="es-CL" i="1" kern="50">
                            <a:latin typeface="Cambria Math" panose="02040503050406030204" pitchFamily="18" charset="0"/>
                            <a:ea typeface="SimSun" panose="02010600030101010101" pitchFamily="2" charset="-122"/>
                            <a:cs typeface="Times New Roman" panose="02020603050405020304" pitchFamily="18" charset="0"/>
                          </a:rPr>
                          <m:t>9·399</m:t>
                        </m:r>
                      </m:den>
                    </m:f>
                    <m:r>
                      <a:rPr lang="es-CL" i="1" kern="50">
                        <a:latin typeface="Cambria Math" panose="02040503050406030204" pitchFamily="18" charset="0"/>
                        <a:ea typeface="SimSun" panose="02010600030101010101" pitchFamily="2" charset="-122"/>
                        <a:cs typeface="Times New Roman" panose="02020603050405020304" pitchFamily="18" charset="0"/>
                      </a:rPr>
                      <m:t> </m:t>
                    </m:r>
                  </m:oMath>
                </a14:m>
                <a:r>
                  <a:rPr lang="es-CL" kern="50" dirty="0">
                    <a:latin typeface="Times New Roman" panose="02020603050405020304" pitchFamily="18" charset="0"/>
                    <a:ea typeface="SimSun" panose="02010600030101010101" pitchFamily="2" charset="-122"/>
                    <a:cs typeface="Mangal" panose="02040503050203030202" pitchFamily="18" charset="0"/>
                  </a:rPr>
                  <a:t> =  277 </a:t>
                </a:r>
                <a:r>
                  <a:rPr lang="es-CL" kern="50" dirty="0" err="1">
                    <a:latin typeface="Times New Roman" panose="02020603050405020304" pitchFamily="18" charset="0"/>
                    <a:ea typeface="SimSun" panose="02010600030101010101" pitchFamily="2" charset="-122"/>
                    <a:cs typeface="Mangal" panose="02040503050203030202" pitchFamily="18" charset="0"/>
                  </a:rPr>
                  <a:t>seg</a:t>
                </a:r>
                <a:endParaRPr lang="es-CL" sz="1600" kern="50" dirty="0">
                  <a:latin typeface="Liberation Serif"/>
                  <a:ea typeface="SimSun" panose="02010600030101010101" pitchFamily="2" charset="-122"/>
                  <a:cs typeface="Mangal" panose="02040503050203030202" pitchFamily="18" charset="0"/>
                </a:endParaRPr>
              </a:p>
            </p:txBody>
          </p:sp>
        </mc:Choice>
        <mc:Fallback>
          <p:sp>
            <p:nvSpPr>
              <p:cNvPr id="3" name="CuadroTexto 2">
                <a:extLst>
                  <a:ext uri="{FF2B5EF4-FFF2-40B4-BE49-F238E27FC236}">
                    <a16:creationId xmlns:a16="http://schemas.microsoft.com/office/drawing/2014/main" id="{28323E4D-963C-4561-8E55-A2B1AF17269E}"/>
                  </a:ext>
                </a:extLst>
              </p:cNvPr>
              <p:cNvSpPr txBox="1">
                <a:spLocks noRot="1" noChangeAspect="1" noMove="1" noResize="1" noEditPoints="1" noAdjustHandles="1" noChangeArrowheads="1" noChangeShapeType="1" noTextEdit="1"/>
              </p:cNvSpPr>
              <p:nvPr/>
            </p:nvSpPr>
            <p:spPr>
              <a:xfrm>
                <a:off x="952500" y="1309992"/>
                <a:ext cx="9963150" cy="3559949"/>
              </a:xfrm>
              <a:prstGeom prst="rect">
                <a:avLst/>
              </a:prstGeom>
              <a:blipFill>
                <a:blip r:embed="rId2"/>
                <a:stretch>
                  <a:fillRect l="-306" t="-514"/>
                </a:stretch>
              </a:blipFill>
            </p:spPr>
            <p:txBody>
              <a:bodyPr/>
              <a:lstStyle/>
              <a:p>
                <a:r>
                  <a:rPr lang="es-CL">
                    <a:noFill/>
                  </a:rPr>
                  <a:t> </a:t>
                </a:r>
              </a:p>
            </p:txBody>
          </p:sp>
        </mc:Fallback>
      </mc:AlternateContent>
    </p:spTree>
    <p:extLst>
      <p:ext uri="{BB962C8B-B14F-4D97-AF65-F5344CB8AC3E}">
        <p14:creationId xmlns:p14="http://schemas.microsoft.com/office/powerpoint/2010/main" val="3700229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7E25A-153D-44DF-88FA-C221388A701C}"/>
              </a:ext>
            </a:extLst>
          </p:cNvPr>
          <p:cNvSpPr>
            <a:spLocks noGrp="1"/>
          </p:cNvSpPr>
          <p:nvPr>
            <p:ph type="title"/>
          </p:nvPr>
        </p:nvSpPr>
        <p:spPr/>
        <p:txBody>
          <a:bodyPr/>
          <a:lstStyle/>
          <a:p>
            <a:r>
              <a:rPr lang="es-ES" dirty="0"/>
              <a:t>Finalizando</a:t>
            </a:r>
            <a:endParaRPr lang="es-CL" dirty="0"/>
          </a:p>
        </p:txBody>
      </p:sp>
      <p:sp>
        <p:nvSpPr>
          <p:cNvPr id="3" name="Marcador de contenido 2">
            <a:extLst>
              <a:ext uri="{FF2B5EF4-FFF2-40B4-BE49-F238E27FC236}">
                <a16:creationId xmlns:a16="http://schemas.microsoft.com/office/drawing/2014/main" id="{AE7B00CC-7788-4D41-9958-70B0E81AF985}"/>
              </a:ext>
            </a:extLst>
          </p:cNvPr>
          <p:cNvSpPr>
            <a:spLocks noGrp="1"/>
          </p:cNvSpPr>
          <p:nvPr>
            <p:ph idx="1"/>
          </p:nvPr>
        </p:nvSpPr>
        <p:spPr/>
        <p:txBody>
          <a:bodyPr/>
          <a:lstStyle/>
          <a:p>
            <a:r>
              <a:rPr lang="es-ES" dirty="0"/>
              <a:t>Dificultad: Determinar los coeficientes de convección en diferentes situaciones.</a:t>
            </a:r>
          </a:p>
          <a:p>
            <a:r>
              <a:rPr lang="es-ES" dirty="0"/>
              <a:t>Lo bueno: El número de </a:t>
            </a:r>
            <a:r>
              <a:rPr lang="es-ES" dirty="0" err="1"/>
              <a:t>Nusselt</a:t>
            </a:r>
            <a:r>
              <a:rPr lang="es-ES" dirty="0"/>
              <a:t> (y por lo tanto h) depende de los número de Reynolds y Prandtl.</a:t>
            </a:r>
          </a:p>
          <a:p>
            <a:r>
              <a:rPr lang="es-ES" dirty="0"/>
              <a:t>Solución: Usar correlaciones empíricas entre estos números para calcular el coeficiente de convección</a:t>
            </a:r>
            <a:endParaRPr lang="es-CL" dirty="0"/>
          </a:p>
        </p:txBody>
      </p:sp>
    </p:spTree>
    <p:extLst>
      <p:ext uri="{BB962C8B-B14F-4D97-AF65-F5344CB8AC3E}">
        <p14:creationId xmlns:p14="http://schemas.microsoft.com/office/powerpoint/2010/main" val="4237438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vantar la mano | Saludconcosas">
            <a:extLst>
              <a:ext uri="{FF2B5EF4-FFF2-40B4-BE49-F238E27FC236}">
                <a16:creationId xmlns:a16="http://schemas.microsoft.com/office/drawing/2014/main" id="{1453A331-B584-4998-9F31-C34AE70D1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A002D60-5C02-4DA7-BC53-D1E030A9EBC1}"/>
              </a:ext>
            </a:extLst>
          </p:cNvPr>
          <p:cNvSpPr>
            <a:spLocks noGrp="1"/>
          </p:cNvSpPr>
          <p:nvPr>
            <p:ph type="title"/>
          </p:nvPr>
        </p:nvSpPr>
        <p:spPr>
          <a:xfrm>
            <a:off x="118387" y="1132637"/>
            <a:ext cx="4772113" cy="3204134"/>
          </a:xfrm>
        </p:spPr>
        <p:txBody>
          <a:bodyPr vert="horz" lIns="91440" tIns="45720" rIns="91440" bIns="45720" rtlCol="0" anchor="b">
            <a:normAutofit/>
          </a:bodyPr>
          <a:lstStyle/>
          <a:p>
            <a:r>
              <a:rPr lang="en-US" sz="4800" dirty="0" err="1"/>
              <a:t>Repaso</a:t>
            </a:r>
            <a:r>
              <a:rPr lang="en-US" sz="4800" dirty="0"/>
              <a:t>/</a:t>
            </a:r>
            <a:r>
              <a:rPr lang="en-US" sz="4800" dirty="0" err="1"/>
              <a:t>Dudas</a:t>
            </a:r>
            <a:r>
              <a:rPr lang="en-US" sz="4800" dirty="0"/>
              <a:t> y </a:t>
            </a:r>
            <a:r>
              <a:rPr lang="en-US" sz="4800" dirty="0" err="1"/>
              <a:t>comentarios</a:t>
            </a:r>
            <a:endParaRPr lang="en-US" sz="4800" dirty="0"/>
          </a:p>
        </p:txBody>
      </p:sp>
    </p:spTree>
    <p:extLst>
      <p:ext uri="{BB962C8B-B14F-4D97-AF65-F5344CB8AC3E}">
        <p14:creationId xmlns:p14="http://schemas.microsoft.com/office/powerpoint/2010/main" val="324316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7E25A-153D-44DF-88FA-C221388A701C}"/>
              </a:ext>
            </a:extLst>
          </p:cNvPr>
          <p:cNvSpPr>
            <a:spLocks noGrp="1"/>
          </p:cNvSpPr>
          <p:nvPr>
            <p:ph type="title"/>
          </p:nvPr>
        </p:nvSpPr>
        <p:spPr/>
        <p:txBody>
          <a:bodyPr/>
          <a:lstStyle/>
          <a:p>
            <a:r>
              <a:rPr lang="es-ES" dirty="0"/>
              <a:t>Repaso</a:t>
            </a:r>
            <a:endParaRPr lang="es-CL" dirty="0"/>
          </a:p>
        </p:txBody>
      </p:sp>
      <p:sp>
        <p:nvSpPr>
          <p:cNvPr id="3" name="Marcador de contenido 2">
            <a:extLst>
              <a:ext uri="{FF2B5EF4-FFF2-40B4-BE49-F238E27FC236}">
                <a16:creationId xmlns:a16="http://schemas.microsoft.com/office/drawing/2014/main" id="{AE7B00CC-7788-4D41-9958-70B0E81AF985}"/>
              </a:ext>
            </a:extLst>
          </p:cNvPr>
          <p:cNvSpPr>
            <a:spLocks noGrp="1"/>
          </p:cNvSpPr>
          <p:nvPr>
            <p:ph idx="1"/>
          </p:nvPr>
        </p:nvSpPr>
        <p:spPr/>
        <p:txBody>
          <a:bodyPr/>
          <a:lstStyle/>
          <a:p>
            <a:r>
              <a:rPr lang="es-ES" dirty="0">
                <a:solidFill>
                  <a:srgbClr val="FF0000"/>
                </a:solidFill>
              </a:rPr>
              <a:t>Largo característico placa (Test).</a:t>
            </a:r>
          </a:p>
          <a:p>
            <a:r>
              <a:rPr lang="es-ES" dirty="0"/>
              <a:t>Correlaciones empíricas para diversas situaciones:</a:t>
            </a:r>
          </a:p>
          <a:p>
            <a:pPr lvl="1"/>
            <a:r>
              <a:rPr lang="es-ES" dirty="0"/>
              <a:t>Flujo interno: tuberías</a:t>
            </a:r>
          </a:p>
          <a:p>
            <a:pPr lvl="1"/>
            <a:r>
              <a:rPr lang="es-ES" dirty="0"/>
              <a:t>Flujo externo: tubos, placas, esferas, lechos empacados.</a:t>
            </a:r>
          </a:p>
          <a:p>
            <a:r>
              <a:rPr lang="es-ES" dirty="0"/>
              <a:t>Lo bueno: El número de </a:t>
            </a:r>
            <a:r>
              <a:rPr lang="es-ES" dirty="0" err="1"/>
              <a:t>Nusselt</a:t>
            </a:r>
            <a:r>
              <a:rPr lang="es-ES" dirty="0"/>
              <a:t> (y por lo tanto h) depende de los número de Reynolds y Prandtl.</a:t>
            </a:r>
          </a:p>
          <a:p>
            <a:r>
              <a:rPr lang="es-ES" dirty="0"/>
              <a:t>El perfil de velocidad viene forzado por una condición externa (expresada por v</a:t>
            </a:r>
            <a:r>
              <a:rPr lang="es-ES" baseline="-25000" dirty="0"/>
              <a:t>∞</a:t>
            </a:r>
            <a:r>
              <a:rPr lang="es-ES" dirty="0"/>
              <a:t>).</a:t>
            </a:r>
          </a:p>
        </p:txBody>
      </p:sp>
    </p:spTree>
    <p:extLst>
      <p:ext uri="{BB962C8B-B14F-4D97-AF65-F5344CB8AC3E}">
        <p14:creationId xmlns:p14="http://schemas.microsoft.com/office/powerpoint/2010/main" val="3393249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59853" y="651621"/>
                <a:ext cx="5370490" cy="5657639"/>
              </a:xfrm>
              <a:prstGeom prst="rect">
                <a:avLst/>
              </a:prstGeom>
            </p:spPr>
            <p:txBody>
              <a:bodyPr wrap="square">
                <a:spAutoFit/>
              </a:bodyPr>
              <a:lstStyle/>
              <a:p>
                <a:pPr algn="just">
                  <a:lnSpc>
                    <a:spcPct val="107000"/>
                  </a:lnSpc>
                </a:pPr>
                <a:r>
                  <a:rPr lang="es-CL" sz="28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CONVECCIÓN NATURAL EN UN MEDIO SEMI-INFINITO</a:t>
                </a:r>
                <a:endParaRPr lang="es-CL"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En el caso de la convección natural, la situación es más compleja que en convección forzada ya que otros factores entran a participar, tales como la aceleración de gravedad y la diferencia de densidad del fluido, caracterizada por el coeficiente de expansión </a:t>
                </a:r>
                <a:r>
                  <a:rPr lang="es-CL" sz="2400" dirty="0">
                    <a:latin typeface="Cambria Math" panose="02040503050406030204" pitchFamily="18" charset="0"/>
                    <a:ea typeface="Times New Roman" panose="02020603050405020304" pitchFamily="18" charset="0"/>
                    <a:cs typeface="Times New Roman" panose="02020603050405020304" pitchFamily="18" charset="0"/>
                  </a:rPr>
                  <a:t>𝛽</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Se considera una pared plana vertical de un sólido a la temperatura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𝑜</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y un fluido a la temperatura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donde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𝑜</m:t>
                        </m:r>
                        <m:r>
                          <a:rPr lang="es-CL" sz="2400" i="1">
                            <a:latin typeface="Cambria Math" panose="02040503050406030204" pitchFamily="18" charset="0"/>
                            <a:ea typeface="Times New Roman" panose="02020603050405020304" pitchFamily="18" charset="0"/>
                            <a:cs typeface="Times New Roman" panose="02020603050405020304" pitchFamily="18" charset="0"/>
                          </a:rPr>
                          <m:t> </m:t>
                        </m:r>
                      </m:sub>
                    </m:sSub>
                    <m:r>
                      <a:rPr lang="es-CL" sz="2400" i="1">
                        <a:latin typeface="Cambria Math" panose="02040503050406030204" pitchFamily="18" charset="0"/>
                        <a:ea typeface="Times New Roman" panose="02020603050405020304" pitchFamily="18" charset="0"/>
                        <a:cs typeface="Times New Roman" panose="02020603050405020304" pitchFamily="18" charset="0"/>
                      </a:rPr>
                      <m:t>&gt; </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59853" y="651621"/>
                <a:ext cx="5370490" cy="5657639"/>
              </a:xfrm>
              <a:prstGeom prst="rect">
                <a:avLst/>
              </a:prstGeom>
              <a:blipFill>
                <a:blip r:embed="rId2"/>
                <a:stretch>
                  <a:fillRect l="-2384" t="-1185" r="-2270" b="-1078"/>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4" name="Rectángulo 3"/>
              <p:cNvSpPr/>
              <p:nvPr/>
            </p:nvSpPr>
            <p:spPr>
              <a:xfrm>
                <a:off x="6787167" y="6082635"/>
                <a:ext cx="4842457" cy="670440"/>
              </a:xfrm>
              <a:prstGeom prst="rect">
                <a:avLst/>
              </a:prstGeom>
            </p:spPr>
            <p:txBody>
              <a:bodyPr wrap="square">
                <a:spAutoFit/>
              </a:bodyPr>
              <a:lstStyle/>
              <a:p>
                <a:pPr algn="ctr">
                  <a:lnSpc>
                    <a:spcPct val="107000"/>
                  </a:lnSpc>
                </a:pPr>
                <a:r>
                  <a:rPr lang="es-CL" b="1" i="1" u="sng" dirty="0">
                    <a:latin typeface="Times New Roman" panose="02020603050405020304" pitchFamily="18" charset="0"/>
                    <a:ea typeface="Times New Roman" panose="02020603050405020304" pitchFamily="18" charset="0"/>
                    <a:cs typeface="Times New Roman" panose="02020603050405020304" pitchFamily="18" charset="0"/>
                  </a:rPr>
                  <a:t>Convección natural:</a:t>
                </a:r>
                <a:r>
                  <a:rPr lang="es-CL" b="1" i="1" dirty="0">
                    <a:latin typeface="Times New Roman" panose="02020603050405020304" pitchFamily="18" charset="0"/>
                    <a:ea typeface="Times New Roman" panose="02020603050405020304" pitchFamily="18" charset="0"/>
                    <a:cs typeface="Times New Roman" panose="02020603050405020304" pitchFamily="18" charset="0"/>
                  </a:rPr>
                  <a:t> capas límites de velocidad </a:t>
                </a:r>
              </a:p>
              <a:p>
                <a:pPr algn="ctr">
                  <a:lnSpc>
                    <a:spcPct val="107000"/>
                  </a:lnSpc>
                </a:pPr>
                <a:r>
                  <a:rPr lang="es-CL" b="1" i="1" dirty="0">
                    <a:latin typeface="Times New Roman" panose="02020603050405020304" pitchFamily="18" charset="0"/>
                    <a:ea typeface="Times New Roman" panose="02020603050405020304" pitchFamily="18" charset="0"/>
                    <a:cs typeface="Times New Roman" panose="02020603050405020304" pitchFamily="18" charset="0"/>
                  </a:rPr>
                  <a:t>                                    y térmica para </a:t>
                </a:r>
                <a14:m>
                  <m:oMath xmlns:m="http://schemas.openxmlformats.org/officeDocument/2006/math">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𝒐</m:t>
                        </m:r>
                      </m:sub>
                    </m:sSub>
                    <m:r>
                      <a:rPr lang="es-CL" b="1" i="1">
                        <a:latin typeface="Cambria Math" panose="02040503050406030204" pitchFamily="18" charset="0"/>
                        <a:ea typeface="Times New Roman" panose="02020603050405020304" pitchFamily="18" charset="0"/>
                        <a:cs typeface="Times New Roman" panose="02020603050405020304" pitchFamily="18" charset="0"/>
                      </a:rPr>
                      <m:t> &gt;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b="1"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b="1"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6787167" y="6082635"/>
                <a:ext cx="4842457" cy="670440"/>
              </a:xfrm>
              <a:prstGeom prst="rect">
                <a:avLst/>
              </a:prstGeom>
              <a:blipFill>
                <a:blip r:embed="rId3"/>
                <a:stretch>
                  <a:fillRect t="-5455" b="-12727"/>
                </a:stretch>
              </a:blipFill>
            </p:spPr>
            <p:txBody>
              <a:bodyPr/>
              <a:lstStyle/>
              <a:p>
                <a:r>
                  <a:rPr lang="es-CL">
                    <a:noFill/>
                  </a:rPr>
                  <a:t> </a:t>
                </a:r>
              </a:p>
            </p:txBody>
          </p:sp>
        </mc:Fallback>
      </mc:AlternateContent>
      <p:pic>
        <p:nvPicPr>
          <p:cNvPr id="5" name="Imagen 4"/>
          <p:cNvPicPr>
            <a:picLocks noChangeAspect="1"/>
          </p:cNvPicPr>
          <p:nvPr/>
        </p:nvPicPr>
        <p:blipFill>
          <a:blip r:embed="rId4"/>
          <a:stretch>
            <a:fillRect/>
          </a:stretch>
        </p:blipFill>
        <p:spPr>
          <a:xfrm>
            <a:off x="6546159" y="772141"/>
            <a:ext cx="4714875" cy="4836554"/>
          </a:xfrm>
          <a:prstGeom prst="rect">
            <a:avLst/>
          </a:prstGeom>
        </p:spPr>
      </p:pic>
    </p:spTree>
    <p:extLst>
      <p:ext uri="{BB962C8B-B14F-4D97-AF65-F5344CB8AC3E}">
        <p14:creationId xmlns:p14="http://schemas.microsoft.com/office/powerpoint/2010/main" val="3031008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98489" y="129479"/>
                <a:ext cx="10019764" cy="6511719"/>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 ascensión del fluido se produce por efecto de la variación de densidad del fluido al calentarse (caso de la figura), de tal forma que en la capa límite de velocidad es cero en la cara del sólido y cero en el seno del fluido, con un valor máximo entre ambos.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Para la capa térmica, la temperatura es máxima en la superficie y constante e igual a </a:t>
                </a:r>
                <a14:m>
                  <m:oMath xmlns:m="http://schemas.openxmlformats.org/officeDocument/2006/math">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en el seno del fluido.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Si el fluido está a  </a:t>
                </a:r>
                <a14:m>
                  <m:oMath xmlns:m="http://schemas.openxmlformats.org/officeDocument/2006/math">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𝑜</m:t>
                        </m:r>
                      </m:sub>
                    </m:sSub>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&lt;</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lo inverso ocurre y los perfiles son los especulares de los de la figura.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Para establecer los perfiles de temperatura y velocidad se requiere entonces resolver dos ecuaciones simultáneas:</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mj-lt"/>
                  <a:buAutoNum type="arabicParenBoth"/>
                  <a:tabLst>
                    <a:tab pos="4860925" algn="l"/>
                  </a:tabLst>
                </a:pP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Para régimen permanente se tiene la ecuación de continuidad:</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0     </a:t>
                </a:r>
                <a:r>
                  <a:rPr lang="es-CL" sz="2400" dirty="0">
                    <a:latin typeface="Times New Roman" panose="02020603050405020304" pitchFamily="18" charset="0"/>
                    <a:ea typeface="Times New Roman" panose="02020603050405020304" pitchFamily="18" charset="0"/>
                    <a:cs typeface="Times New Roman" panose="02020603050405020304" pitchFamily="18" charset="0"/>
                  </a:rPr>
                  <a:t>(a)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b="1" i="1" dirty="0">
                    <a:latin typeface="Times New Roman" panose="02020603050405020304" pitchFamily="18" charset="0"/>
                    <a:ea typeface="Times New Roman" panose="02020603050405020304" pitchFamily="18" charset="0"/>
                    <a:cs typeface="Times New Roman" panose="02020603050405020304" pitchFamily="18" charset="0"/>
                  </a:rPr>
                  <a:t>(2) De la ecuación de conservación,</a:t>
                </a:r>
                <a:r>
                  <a:rPr lang="es-CL" b="1" dirty="0">
                    <a:latin typeface="Times New Roman" panose="02020603050405020304" pitchFamily="18" charset="0"/>
                    <a:ea typeface="Times New Roman" panose="02020603050405020304" pitchFamily="18" charset="0"/>
                    <a:cs typeface="Times New Roman" panose="02020603050405020304" pitchFamily="18" charset="0"/>
                  </a:rPr>
                  <a:t> si se considera flujo bidimensional </a:t>
                </a:r>
                <a14:m>
                  <m:oMath xmlns:m="http://schemas.openxmlformats.org/officeDocument/2006/math">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𝒛</m:t>
                            </m:r>
                          </m:sub>
                        </m:sSub>
                        <m:r>
                          <a:rPr lang="es-CL" b="1" i="1">
                            <a:latin typeface="Cambria Math" panose="02040503050406030204" pitchFamily="18" charset="0"/>
                            <a:ea typeface="Times New Roman" panose="02020603050405020304" pitchFamily="18" charset="0"/>
                            <a:cs typeface="Times New Roman" panose="02020603050405020304" pitchFamily="18" charset="0"/>
                          </a:rPr>
                          <m:t>=</m:t>
                        </m:r>
                        <m:r>
                          <a:rPr lang="es-CL" b="1" i="1">
                            <a:latin typeface="Cambria Math" panose="02040503050406030204" pitchFamily="18" charset="0"/>
                            <a:ea typeface="Times New Roman" panose="02020603050405020304" pitchFamily="18" charset="0"/>
                            <a:cs typeface="Times New Roman" panose="02020603050405020304" pitchFamily="18" charset="0"/>
                          </a:rPr>
                          <m:t>𝟎</m:t>
                        </m:r>
                      </m:e>
                    </m:d>
                  </m:oMath>
                </a14:m>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tabLst>
                    <a:tab pos="4860925" algn="l"/>
                  </a:tabLst>
                </a:pP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s-CL" b="1" dirty="0">
                    <a:latin typeface="Times New Roman" panose="02020603050405020304" pitchFamily="18" charset="0"/>
                    <a:ea typeface="Times New Roman" panose="02020603050405020304" pitchFamily="18" charset="0"/>
                    <a:cs typeface="Times New Roman" panose="02020603050405020304" pitchFamily="18" charset="0"/>
                  </a:rPr>
                  <a:t>y si </a:t>
                </a: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s-CL" sz="16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r>
                          <a:rPr lang="es-ES" sz="2400" i="1">
                            <a:latin typeface="Cambria Math" panose="02040503050406030204" pitchFamily="18" charset="0"/>
                            <a:ea typeface="Times New Roman" panose="02020603050405020304" pitchFamily="18" charset="0"/>
                            <a:cs typeface="Times New Roman" panose="02020603050405020304" pitchFamily="18" charset="0"/>
                          </a:rPr>
                          <m:t>𝑢</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sSup>
                          <m:sSup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e>
                          <m:sup>
                            <m:r>
                              <a:rPr lang="es-CL" sz="2400" i="1">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s-CL" sz="2400" i="1">
                        <a:latin typeface="Cambria Math" panose="02040503050406030204" pitchFamily="18" charset="0"/>
                        <a:ea typeface="Times New Roman" panose="02020603050405020304" pitchFamily="18" charset="0"/>
                        <a:cs typeface="Times New Roman" panose="02020603050405020304" pitchFamily="18" charset="0"/>
                      </a:rPr>
                      <m:t> ≈0</m:t>
                    </m:r>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entonces se puede escribir:</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n-US" sz="2400" b="1" i="1">
                        <a:latin typeface="Cambria Math" panose="02040503050406030204" pitchFamily="18" charset="0"/>
                        <a:ea typeface="Times New Roman" panose="02020603050405020304" pitchFamily="18" charset="0"/>
                        <a:cs typeface="Times New Roman" panose="02020603050405020304" pitchFamily="18" charset="0"/>
                      </a:rPr>
                      <m:t>+</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den>
                    </m:f>
                    <m:r>
                      <a:rPr lang="en-US"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den>
                    </m:f>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e>
                          <m:sup>
                            <m:r>
                              <a:rPr lang="en-US" sz="24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s-ES" sz="2400" b="1" i="1">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n-US" sz="2400" b="1" i="1">
                                <a:latin typeface="Cambria Math" panose="02040503050406030204" pitchFamily="18" charset="0"/>
                                <a:ea typeface="Times New Roman" panose="02020603050405020304" pitchFamily="18" charset="0"/>
                                <a:cs typeface="Times New Roman" panose="02020603050405020304" pitchFamily="18" charset="0"/>
                              </a:rPr>
                              <m:t>𝟐</m:t>
                            </m:r>
                          </m:sup>
                        </m:sSup>
                      </m:den>
                    </m:f>
                  </m:oMath>
                </a14:m>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den>
                    </m:f>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𝑷</m:t>
                        </m:r>
                      </m:num>
                      <m:den>
                        <m:r>
                          <a:rPr lang="es-CL" sz="2400" b="1" i="1">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n-US" sz="24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𝒙</m:t>
                        </m:r>
                      </m:sub>
                    </m:sSub>
                  </m:oMath>
                </a14:m>
                <a:r>
                  <a:rPr lang="en-US" sz="2400" dirty="0">
                    <a:latin typeface="Times New Roman" panose="02020603050405020304" pitchFamily="18" charset="0"/>
                    <a:ea typeface="Times New Roman" panose="02020603050405020304" pitchFamily="18" charset="0"/>
                    <a:cs typeface="Times New Roman" panose="02020603050405020304" pitchFamily="18" charset="0"/>
                  </a:rPr>
                  <a:t>     (b)</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n-US"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dirty="0">
                    <a:latin typeface="Times New Roman" panose="02020603050405020304" pitchFamily="18" charset="0"/>
                    <a:ea typeface="Times New Roman" panose="02020603050405020304" pitchFamily="18" charset="0"/>
                    <a:cs typeface="Times New Roman" panose="02020603050405020304" pitchFamily="18" charset="0"/>
                  </a:rPr>
                  <a:t>En esta expresión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𝑔</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es el componente gravitacional en dirección x, ya que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𝑔</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𝑦</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𝑔</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𝑧</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=0</m:t>
                    </m:r>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98489" y="129479"/>
                <a:ext cx="10019764" cy="6511719"/>
              </a:xfrm>
              <a:prstGeom prst="rect">
                <a:avLst/>
              </a:prstGeom>
              <a:blipFill>
                <a:blip r:embed="rId2"/>
                <a:stretch>
                  <a:fillRect l="-547" t="-468" r="-487" b="-94"/>
                </a:stretch>
              </a:blipFill>
            </p:spPr>
            <p:txBody>
              <a:bodyPr/>
              <a:lstStyle/>
              <a:p>
                <a:r>
                  <a:rPr lang="es-CL">
                    <a:noFill/>
                  </a:rPr>
                  <a:t> </a:t>
                </a:r>
              </a:p>
            </p:txBody>
          </p:sp>
        </mc:Fallback>
      </mc:AlternateContent>
    </p:spTree>
    <p:extLst>
      <p:ext uri="{BB962C8B-B14F-4D97-AF65-F5344CB8AC3E}">
        <p14:creationId xmlns:p14="http://schemas.microsoft.com/office/powerpoint/2010/main" val="1642509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40158" y="1"/>
                <a:ext cx="10264462" cy="2971454"/>
              </a:xfrm>
              <a:prstGeom prst="rect">
                <a:avLst/>
              </a:prstGeom>
            </p:spPr>
            <p:txBody>
              <a:bodyPr wrap="square">
                <a:spAutoFit/>
              </a:bodyPr>
              <a:lstStyle/>
              <a:p>
                <a:pPr algn="just">
                  <a:lnSpc>
                    <a:spcPct val="107000"/>
                  </a:lnSpc>
                  <a:tabLst>
                    <a:tab pos="4860925" algn="l"/>
                  </a:tabLst>
                </a:pPr>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La gradiente de presión se debe sólo a la diferencia de densidad del fluido en las inmediaciones de la placa, de manera que si se considera una densidad media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del fluido calentado (de espesor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δx</a:t>
                </a:r>
                <a:r>
                  <a:rPr lang="es-CL" dirty="0">
                    <a:latin typeface="Times New Roman" panose="02020603050405020304" pitchFamily="18" charset="0"/>
                    <a:ea typeface="Times New Roman" panose="02020603050405020304" pitchFamily="18" charset="0"/>
                    <a:cs typeface="Times New Roman" panose="02020603050405020304" pitchFamily="18" charset="0"/>
                  </a:rPr>
                  <a:t>) se puede simplificar como:</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14:m>
                  <m:oMath xmlns:m="http://schemas.openxmlformats.org/officeDocument/2006/math">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𝑃</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𝛿</m:t>
                        </m:r>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den>
                    </m:f>
                    <m:r>
                      <a:rPr lang="es-CL" sz="2400" i="1">
                        <a:latin typeface="Cambria Math" panose="02040503050406030204" pitchFamily="18" charset="0"/>
                        <a:ea typeface="Times New Roman" panose="02020603050405020304" pitchFamily="18" charset="0"/>
                        <a:cs typeface="Times New Roman" panose="02020603050405020304" pitchFamily="18" charset="0"/>
                      </a:rPr>
                      <m:t> ≈ </m:t>
                    </m:r>
                    <m:f>
                      <m:f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i="1">
                            <a:latin typeface="Cambria Math" panose="02040503050406030204" pitchFamily="18" charset="0"/>
                            <a:ea typeface="Times New Roman" panose="02020603050405020304" pitchFamily="18" charset="0"/>
                            <a:cs typeface="Times New Roman" panose="02020603050405020304" pitchFamily="18" charset="0"/>
                          </a:rPr>
                          <m:t>𝑑𝑃</m:t>
                        </m:r>
                      </m:num>
                      <m:den>
                        <m:r>
                          <a:rPr lang="es-CL" sz="2400" i="1">
                            <a:latin typeface="Cambria Math" panose="02040503050406030204" pitchFamily="18" charset="0"/>
                            <a:ea typeface="Times New Roman" panose="02020603050405020304" pitchFamily="18" charset="0"/>
                            <a:cs typeface="Times New Roman" panose="02020603050405020304" pitchFamily="18" charset="0"/>
                          </a:rPr>
                          <m:t>𝑑𝑥</m:t>
                        </m:r>
                      </m:den>
                    </m:f>
                    <m:r>
                      <a:rPr lang="es-CL" sz="2400" i="1">
                        <a:latin typeface="Cambria Math" panose="02040503050406030204" pitchFamily="18" charset="0"/>
                        <a:ea typeface="Times New Roman" panose="02020603050405020304" pitchFamily="18" charset="0"/>
                        <a:cs typeface="Times New Roman" panose="02020603050405020304" pitchFamily="18" charset="0"/>
                      </a:rPr>
                      <m:t>= −</m:t>
                    </m:r>
                    <m:r>
                      <a:rPr lang="es-CL"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𝜌</m:t>
                        </m:r>
                      </m:e>
                      <m:sub/>
                    </m:sSub>
                    <m:r>
                      <a:rPr lang="es-CL" sz="24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𝑔</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𝑥</m:t>
                        </m:r>
                      </m:sub>
                    </m:sSub>
                  </m:oMath>
                </a14:m>
                <a:r>
                  <a:rPr lang="es-CL" sz="2400" i="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den>
                    </m:f>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s-ES"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den>
                    </m:f>
                    <m:d>
                      <m:d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𝒎</m:t>
                            </m:r>
                          </m:sub>
                        </m:s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e>
                    </m:d>
                  </m:oMath>
                </a14:m>
                <a:r>
                  <a:rPr lang="es-CL" sz="2400" i="1" dirty="0">
                    <a:latin typeface="Times New Roman" panose="02020603050405020304" pitchFamily="18" charset="0"/>
                    <a:ea typeface="Times New Roman" panose="02020603050405020304" pitchFamily="18" charset="0"/>
                    <a:cs typeface="Times New Roman" panose="02020603050405020304" pitchFamily="18" charset="0"/>
                  </a:rPr>
                  <a:t>     (c)</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tabLst>
                    <a:tab pos="4860925" algn="l"/>
                  </a:tabLst>
                </a:pP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Esta es la llamada </a:t>
                </a:r>
                <a:r>
                  <a:rPr lang="es-CL" i="1" dirty="0">
                    <a:latin typeface="Times New Roman" panose="02020603050405020304" pitchFamily="18" charset="0"/>
                    <a:ea typeface="Times New Roman" panose="02020603050405020304" pitchFamily="18" charset="0"/>
                    <a:cs typeface="Times New Roman" panose="02020603050405020304" pitchFamily="18" charset="0"/>
                  </a:rPr>
                  <a:t>aproximación de </a:t>
                </a:r>
                <a:r>
                  <a:rPr lang="es-CL" i="1" dirty="0" err="1">
                    <a:latin typeface="Times New Roman" panose="02020603050405020304" pitchFamily="18" charset="0"/>
                    <a:ea typeface="Times New Roman" panose="02020603050405020304" pitchFamily="18" charset="0"/>
                    <a:cs typeface="Times New Roman" panose="02020603050405020304" pitchFamily="18" charset="0"/>
                  </a:rPr>
                  <a:t>Boussinesq</a:t>
                </a:r>
                <a:r>
                  <a:rPr lang="es-CL" dirty="0">
                    <a:latin typeface="Times New Roman" panose="02020603050405020304" pitchFamily="18" charset="0"/>
                    <a:ea typeface="Times New Roman" panose="02020603050405020304" pitchFamily="18" charset="0"/>
                    <a:cs typeface="Times New Roman" panose="02020603050405020304" pitchFamily="18" charset="0"/>
                  </a:rPr>
                  <a:t>, en la cual se desprecian todos los términos de variación de densidad, excepto el relativo a la ascensión.</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940158" y="1"/>
                <a:ext cx="10264462" cy="2971454"/>
              </a:xfrm>
              <a:prstGeom prst="rect">
                <a:avLst/>
              </a:prstGeom>
              <a:blipFill>
                <a:blip r:embed="rId2"/>
                <a:stretch>
                  <a:fillRect l="-475" r="-534"/>
                </a:stretch>
              </a:blipFill>
            </p:spPr>
            <p:txBody>
              <a:bodyPr/>
              <a:lstStyle/>
              <a:p>
                <a:r>
                  <a:rPr lang="es-CL">
                    <a:noFill/>
                  </a:rPr>
                  <a:t> </a:t>
                </a:r>
              </a:p>
            </p:txBody>
          </p:sp>
        </mc:Fallback>
      </mc:AlternateContent>
    </p:spTree>
    <p:extLst>
      <p:ext uri="{BB962C8B-B14F-4D97-AF65-F5344CB8AC3E}">
        <p14:creationId xmlns:p14="http://schemas.microsoft.com/office/powerpoint/2010/main" val="2172997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5034446-8AF5-4E65-A33A-BFF95E27DBAE}"/>
                  </a:ext>
                </a:extLst>
              </p:cNvPr>
              <p:cNvSpPr txBox="1"/>
              <p:nvPr/>
            </p:nvSpPr>
            <p:spPr>
              <a:xfrm>
                <a:off x="604008" y="662102"/>
                <a:ext cx="10687575" cy="3986412"/>
              </a:xfrm>
              <a:prstGeom prst="rect">
                <a:avLst/>
              </a:prstGeom>
              <a:noFill/>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Para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corresponde un cierto valor medio de la temperatura </a:t>
                </a:r>
                <a14:m>
                  <m:oMath xmlns:m="http://schemas.openxmlformats.org/officeDocument/2006/math">
                    <m:sSub>
                      <m:sSubPr>
                        <m:ctrlPr>
                          <a:rPr lang="es-CL"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400" i="1">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a:t>
                </a:r>
                <a:r>
                  <a:rPr lang="es-CL" dirty="0">
                    <a:latin typeface="Times New Roman" panose="02020603050405020304" pitchFamily="18" charset="0"/>
                    <a:ea typeface="Times New Roman" panose="02020603050405020304" pitchFamily="18" charset="0"/>
                    <a:cs typeface="Times New Roman" panose="02020603050405020304" pitchFamily="18" charset="0"/>
                  </a:rPr>
                  <a:t> de manera que si se expande la densidad como una serie de Taylor para su valor medio </a:t>
                </a:r>
                <a14:m>
                  <m:oMath xmlns:m="http://schemas.openxmlformats.org/officeDocument/2006/math">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𝜌</m:t>
                        </m:r>
                      </m:e>
                      <m:sub>
                        <m:r>
                          <a:rPr lang="es-CL" i="1">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se tiene (despreciando términos superiores a 1):</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𝜌</m:t>
                    </m:r>
                    <m:r>
                      <a:rPr lang="es-CL" sz="20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𝛿𝜌</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den>
                            </m:f>
                          </m:e>
                        </m:d>
                      </m:e>
                      <m:sub>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r>
                          <a:rPr lang="es-CL"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s-CL" sz="2000"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Es decir se tiene:</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𝑚</m:t>
                        </m:r>
                      </m:sub>
                    </m:s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𝛿𝜌</m:t>
                                </m:r>
                              </m:num>
                              <m:den>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𝛿</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den>
                            </m:f>
                          </m:e>
                        </m:d>
                      </m:e>
                      <m:sub>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𝑚</m:t>
                            </m:r>
                          </m:sub>
                        </m:sSub>
                      </m:sub>
                    </m:s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𝑚</m:t>
                        </m:r>
                      </m:sub>
                    </m:sSub>
                    <m:d>
                      <m:dPr>
                        <m:begChr m:val="["/>
                        <m:endChr m:val="]"/>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1−</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𝛽</m:t>
                        </m:r>
                        <m:d>
                          <m:d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𝑚</m:t>
                                </m:r>
                              </m:sub>
                            </m:sSub>
                          </m:e>
                        </m:d>
                      </m:e>
                    </m:d>
                    <m:r>
                      <a:rPr lang="es-CL" sz="2000"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 </m:t>
                    </m:r>
                    <m:r>
                      <a:rPr lang="es-CL" sz="2000">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400" b="1" dirty="0">
                    <a:latin typeface="Cambria Math" panose="02040503050406030204" pitchFamily="18" charset="0"/>
                    <a:ea typeface="Times New Roman" panose="02020603050405020304" pitchFamily="18" charset="0"/>
                    <a:cs typeface="Times New Roman" panose="02020603050405020304" pitchFamily="18" charset="0"/>
                  </a:rPr>
                  <a:t>𝛽</a:t>
                </a:r>
                <a:r>
                  <a:rPr lang="es-CL" sz="2400" b="1"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𝟏</m:t>
                        </m:r>
                      </m:num>
                      <m:den>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𝒎</m:t>
                            </m:r>
                          </m:sub>
                        </m:sSub>
                      </m:den>
                    </m:f>
                    <m:d>
                      <m:d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r>
                              <a:rPr lang="es-CL" sz="24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𝝆</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𝒎</m:t>
                                </m:r>
                              </m:sub>
                            </m:sSub>
                          </m:num>
                          <m:den>
                            <m:sSub>
                              <m:sSubPr>
                                <m:ctrlPr>
                                  <a:rPr lang="es-CL" sz="24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400" b="1" i="1">
                                    <a:latin typeface="Cambria Math" panose="02040503050406030204" pitchFamily="18" charset="0"/>
                                    <a:ea typeface="Times New Roman" panose="02020603050405020304" pitchFamily="18" charset="0"/>
                                    <a:cs typeface="Times New Roman" panose="02020603050405020304" pitchFamily="18" charset="0"/>
                                  </a:rPr>
                                  <m:t>𝒎</m:t>
                                </m:r>
                              </m:sub>
                            </m:sSub>
                            <m:r>
                              <a:rPr lang="es-CL" sz="2400" b="1" i="1">
                                <a:latin typeface="Cambria Math" panose="02040503050406030204" pitchFamily="18" charset="0"/>
                                <a:ea typeface="Times New Roman" panose="02020603050405020304" pitchFamily="18" charset="0"/>
                                <a:cs typeface="Times New Roman" panose="02020603050405020304" pitchFamily="18" charset="0"/>
                              </a:rPr>
                              <m:t>−</m:t>
                            </m:r>
                            <m:r>
                              <a:rPr lang="es-CL" sz="2400" b="1" i="1">
                                <a:latin typeface="Cambria Math" panose="02040503050406030204" pitchFamily="18" charset="0"/>
                                <a:ea typeface="Times New Roman" panose="02020603050405020304" pitchFamily="18" charset="0"/>
                                <a:cs typeface="Times New Roman" panose="02020603050405020304" pitchFamily="18" charset="0"/>
                              </a:rPr>
                              <m:t>𝑻</m:t>
                            </m:r>
                          </m:den>
                        </m:f>
                      </m:e>
                    </m:d>
                  </m:oMath>
                </a14:m>
                <a:r>
                  <a:rPr lang="es-CL" sz="2400" dirty="0">
                    <a:latin typeface="Times New Roman" panose="02020603050405020304" pitchFamily="18" charset="0"/>
                    <a:ea typeface="Times New Roman" panose="02020603050405020304" pitchFamily="18" charset="0"/>
                    <a:cs typeface="Times New Roman" panose="02020603050405020304" pitchFamily="18" charset="0"/>
                  </a:rPr>
                  <a:t>        (d)</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En esta última expresión el coeficiente </a:t>
                </a:r>
                <a:r>
                  <a:rPr lang="es-CL" dirty="0">
                    <a:latin typeface="Cambria Math" panose="02040503050406030204" pitchFamily="18" charset="0"/>
                    <a:ea typeface="Times New Roman" panose="02020603050405020304" pitchFamily="18" charset="0"/>
                    <a:cs typeface="Times New Roman" panose="02020603050405020304" pitchFamily="18" charset="0"/>
                  </a:rPr>
                  <a:t>𝛽</a:t>
                </a:r>
                <a:r>
                  <a:rPr lang="es-CL" dirty="0">
                    <a:latin typeface="Times New Roman" panose="02020603050405020304" pitchFamily="18" charset="0"/>
                    <a:ea typeface="Times New Roman" panose="02020603050405020304" pitchFamily="18" charset="0"/>
                    <a:cs typeface="Times New Roman" panose="02020603050405020304" pitchFamily="18" charset="0"/>
                  </a:rPr>
                  <a:t> vale: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𝛽</m:t>
                    </m:r>
                    <m:r>
                      <a:rPr lang="es-CL" sz="20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𝜌</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den>
                    </m:f>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𝛿𝜌</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𝛿</m:t>
                                </m:r>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den>
                            </m:f>
                          </m:e>
                        </m:d>
                      </m:e>
                      <m:sub>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a:latin typeface="Times New Roman" panose="02020603050405020304" pitchFamily="18" charset="0"/>
                    <a:ea typeface="Times New Roman" panose="02020603050405020304" pitchFamily="18" charset="0"/>
                    <a:cs typeface="Times New Roman" panose="02020603050405020304" pitchFamily="18" charset="0"/>
                  </a:rPr>
                  <a:t>y se denomina “coeficiente de expansión térmica”</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CuadroTexto 2">
                <a:extLst>
                  <a:ext uri="{FF2B5EF4-FFF2-40B4-BE49-F238E27FC236}">
                    <a16:creationId xmlns:a16="http://schemas.microsoft.com/office/drawing/2014/main" id="{75034446-8AF5-4E65-A33A-BFF95E27DBAE}"/>
                  </a:ext>
                </a:extLst>
              </p:cNvPr>
              <p:cNvSpPr txBox="1">
                <a:spLocks noRot="1" noChangeAspect="1" noMove="1" noResize="1" noEditPoints="1" noAdjustHandles="1" noChangeArrowheads="1" noChangeShapeType="1" noTextEdit="1"/>
              </p:cNvSpPr>
              <p:nvPr/>
            </p:nvSpPr>
            <p:spPr>
              <a:xfrm>
                <a:off x="604008" y="662102"/>
                <a:ext cx="10687575" cy="3986412"/>
              </a:xfrm>
              <a:prstGeom prst="rect">
                <a:avLst/>
              </a:prstGeom>
              <a:blipFill>
                <a:blip r:embed="rId2"/>
                <a:stretch>
                  <a:fillRect l="-456" t="-1223" r="-513"/>
                </a:stretch>
              </a:blipFill>
            </p:spPr>
            <p:txBody>
              <a:bodyPr/>
              <a:lstStyle/>
              <a:p>
                <a:r>
                  <a:rPr lang="es-CL">
                    <a:noFill/>
                  </a:rPr>
                  <a:t> </a:t>
                </a:r>
              </a:p>
            </p:txBody>
          </p:sp>
        </mc:Fallback>
      </mc:AlternateContent>
    </p:spTree>
    <p:extLst>
      <p:ext uri="{BB962C8B-B14F-4D97-AF65-F5344CB8AC3E}">
        <p14:creationId xmlns:p14="http://schemas.microsoft.com/office/powerpoint/2010/main" val="20809745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76171" y="481753"/>
                <a:ext cx="11878811" cy="5562805"/>
              </a:xfrm>
              <a:prstGeom prst="rect">
                <a:avLst/>
              </a:prstGeom>
            </p:spPr>
            <p:txBody>
              <a:bodyPr wrap="square">
                <a:spAutoFit/>
              </a:bodyPr>
              <a:lstStyle/>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Reemplazando (d) en (c) se tiene: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𝝂</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𝜷</m:t>
                    </m:r>
                    <m:d>
                      <m:d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𝒎</m:t>
                            </m:r>
                          </m:sub>
                        </m:sSub>
                      </m:e>
                    </m:d>
                  </m:oMath>
                </a14:m>
                <a:r>
                  <a:rPr lang="es-CL" sz="2000" i="1" dirty="0">
                    <a:latin typeface="Times New Roman" panose="02020603050405020304" pitchFamily="18" charset="0"/>
                    <a:ea typeface="Times New Roman" panose="02020603050405020304" pitchFamily="18" charset="0"/>
                    <a:cs typeface="Times New Roman" panose="02020603050405020304" pitchFamily="18" charset="0"/>
                  </a:rPr>
                  <a:t>       (e)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donde  ν  es la viscosidad cinemática igual a  </a:t>
                </a:r>
                <a14:m>
                  <m:oMath xmlns:m="http://schemas.openxmlformats.org/officeDocument/2006/math">
                    <m:f>
                      <m:f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i="1">
                            <a:latin typeface="Cambria Math" panose="02040503050406030204" pitchFamily="18" charset="0"/>
                            <a:ea typeface="Times New Roman" panose="02020603050405020304" pitchFamily="18" charset="0"/>
                            <a:cs typeface="Times New Roman" panose="02020603050405020304" pitchFamily="18" charset="0"/>
                          </a:rPr>
                          <m:t>𝜇</m:t>
                        </m:r>
                      </m:num>
                      <m:den>
                        <m:r>
                          <a:rPr lang="es-CL" sz="2000" i="1">
                            <a:latin typeface="Cambria Math" panose="02040503050406030204" pitchFamily="18" charset="0"/>
                            <a:ea typeface="Times New Roman" panose="02020603050405020304" pitchFamily="18" charset="0"/>
                            <a:cs typeface="Times New Roman" panose="02020603050405020304" pitchFamily="18" charset="0"/>
                          </a:rPr>
                          <m:t>𝜌</m:t>
                        </m:r>
                      </m:den>
                    </m:f>
                  </m:oMath>
                </a14:m>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Si el sistema es abierto de tal forma que se puedan especificar dos condiciones de contorno, una para y = 0 (superficie del sólido) y otra para y = </a:t>
                </a:r>
                <a14:m>
                  <m:oMath xmlns:m="http://schemas.openxmlformats.org/officeDocument/2006/math">
                    <m:r>
                      <a:rPr lang="es-CL" sz="2000"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(seno del fluido de temperatura constante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es más conveniente emplear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 en lugar de </a:t>
                </a:r>
                <a14:m>
                  <m:oMath xmlns:m="http://schemas.openxmlformats.org/officeDocument/2006/math">
                    <m:sSub>
                      <m:sSubPr>
                        <m:ctrlPr>
                          <a:rPr lang="es-CL"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sz="2000" i="1">
                            <a:latin typeface="Cambria Math" panose="02040503050406030204" pitchFamily="18" charset="0"/>
                            <a:ea typeface="Times New Roman" panose="02020603050405020304" pitchFamily="18" charset="0"/>
                            <a:cs typeface="Times New Roman" panose="02020603050405020304" pitchFamily="18" charset="0"/>
                          </a:rPr>
                          <m:t>𝑚</m:t>
                        </m:r>
                      </m:sub>
                    </m:sSub>
                    <m:r>
                      <a:rPr lang="es-CL" sz="2000" i="1">
                        <a:latin typeface="Cambria Math" panose="02040503050406030204" pitchFamily="18" charset="0"/>
                        <a:ea typeface="Times New Roman" panose="02020603050405020304" pitchFamily="18" charset="0"/>
                        <a:cs typeface="Times New Roman" panose="02020603050405020304" pitchFamily="18" charset="0"/>
                      </a:rPr>
                      <m:t>, </m:t>
                    </m:r>
                  </m:oMath>
                </a14:m>
                <a:r>
                  <a:rPr lang="es-CL" sz="2000" dirty="0">
                    <a:latin typeface="Times New Roman" panose="02020603050405020304" pitchFamily="18" charset="0"/>
                    <a:ea typeface="Times New Roman" panose="02020603050405020304" pitchFamily="18" charset="0"/>
                    <a:cs typeface="Times New Roman" panose="02020603050405020304" pitchFamily="18" charset="0"/>
                  </a:rPr>
                  <a:t>la cual es difícil de especificar. De esta forma la ecuación (e) se puede escribir:</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𝝂</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𝜷</m:t>
                    </m:r>
                    <m:d>
                      <m:d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e>
                    </m:d>
                  </m:oMath>
                </a14:m>
                <a:r>
                  <a:rPr lang="es-CL" sz="2000" i="1" dirty="0">
                    <a:latin typeface="Times New Roman" panose="02020603050405020304" pitchFamily="18" charset="0"/>
                    <a:ea typeface="Times New Roman" panose="02020603050405020304" pitchFamily="18" charset="0"/>
                    <a:cs typeface="Times New Roman" panose="02020603050405020304" pitchFamily="18" charset="0"/>
                  </a:rPr>
                  <a:t>       (f)</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Esta ecuación por lo tanto representa la ecuación de movimiento en régimen natural.</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b="1" i="1" dirty="0">
                    <a:latin typeface="Times New Roman" panose="02020603050405020304" pitchFamily="18" charset="0"/>
                    <a:ea typeface="Times New Roman" panose="02020603050405020304" pitchFamily="18" charset="0"/>
                    <a:cs typeface="Times New Roman" panose="02020603050405020304" pitchFamily="18" charset="0"/>
                  </a:rPr>
                  <a:t>La ecuación de transferencia de calor equivalente es la siguiente:</a:t>
                </a:r>
                <a:endParaRPr lang="es-CL" sz="20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𝒖</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r>
                      <a:rPr lang="en-U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𝒗</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r>
                      <a:rPr lang="en-U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𝜶</m:t>
                    </m:r>
                    <m:d>
                      <m:d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e>
                              <m:sup>
                                <m:r>
                                  <a:rPr lang="en-U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e>
                              <m:sup>
                                <m:r>
                                  <a:rPr lang="en-U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e>
                    </m:d>
                  </m:oMath>
                </a14:m>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(g) </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76171" y="481753"/>
                <a:ext cx="11878811" cy="5562805"/>
              </a:xfrm>
              <a:prstGeom prst="rect">
                <a:avLst/>
              </a:prstGeom>
              <a:blipFill>
                <a:blip r:embed="rId2"/>
                <a:stretch>
                  <a:fillRect l="-564" t="-548" r="-462"/>
                </a:stretch>
              </a:blipFill>
            </p:spPr>
            <p:txBody>
              <a:bodyPr/>
              <a:lstStyle/>
              <a:p>
                <a:r>
                  <a:rPr lang="es-CL">
                    <a:noFill/>
                  </a:rPr>
                  <a:t> </a:t>
                </a:r>
              </a:p>
            </p:txBody>
          </p:sp>
        </mc:Fallback>
      </mc:AlternateContent>
      <p:pic>
        <p:nvPicPr>
          <p:cNvPr id="3" name="Imagen 2">
            <a:extLst>
              <a:ext uri="{FF2B5EF4-FFF2-40B4-BE49-F238E27FC236}">
                <a16:creationId xmlns:a16="http://schemas.microsoft.com/office/drawing/2014/main" id="{14B98323-1AEF-4404-AAA5-908025567FF2}"/>
              </a:ext>
            </a:extLst>
          </p:cNvPr>
          <p:cNvPicPr>
            <a:picLocks noChangeAspect="1"/>
          </p:cNvPicPr>
          <p:nvPr/>
        </p:nvPicPr>
        <p:blipFill>
          <a:blip r:embed="rId3"/>
          <a:stretch>
            <a:fillRect/>
          </a:stretch>
        </p:blipFill>
        <p:spPr>
          <a:xfrm>
            <a:off x="9076888" y="3662494"/>
            <a:ext cx="3115112" cy="3195506"/>
          </a:xfrm>
          <a:prstGeom prst="rect">
            <a:avLst/>
          </a:prstGeom>
        </p:spPr>
      </p:pic>
    </p:spTree>
    <p:extLst>
      <p:ext uri="{BB962C8B-B14F-4D97-AF65-F5344CB8AC3E}">
        <p14:creationId xmlns:p14="http://schemas.microsoft.com/office/powerpoint/2010/main" val="3210967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453008" y="402823"/>
                <a:ext cx="11467749" cy="4911473"/>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Las condiciones de contorno para cada ecuación son las siguientes: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 0   (superficie)      </a:t>
                </a:r>
                <a14:m>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𝑢</m:t>
                    </m:r>
                    <m:r>
                      <a:rPr lang="es-CL"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𝑣</m:t>
                    </m:r>
                    <m:r>
                      <a:rPr lang="es-CL" i="1">
                        <a:latin typeface="Cambria Math" panose="02040503050406030204" pitchFamily="18" charset="0"/>
                        <a:ea typeface="Times New Roman" panose="02020603050405020304" pitchFamily="18" charset="0"/>
                        <a:cs typeface="Times New Roman" panose="02020603050405020304" pitchFamily="18" charset="0"/>
                      </a:rPr>
                      <m:t>=0</m:t>
                    </m:r>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(seno del fluido)        </a:t>
                </a:r>
                <a14:m>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𝑢</m:t>
                    </m:r>
                    <m:r>
                      <a:rPr lang="es-CL"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𝑣</m:t>
                    </m:r>
                    <m:r>
                      <a:rPr lang="es-CL" i="1">
                        <a:latin typeface="Cambria Math" panose="02040503050406030204" pitchFamily="18" charset="0"/>
                        <a:ea typeface="Times New Roman" panose="02020603050405020304" pitchFamily="18" charset="0"/>
                        <a:cs typeface="Times New Roman" panose="02020603050405020304" pitchFamily="18" charset="0"/>
                      </a:rPr>
                      <m:t>=0</m:t>
                    </m:r>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 0    (superficie)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𝑇</m:t>
                    </m:r>
                    <m:r>
                      <a:rPr lang="es-CL"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𝑜</m:t>
                        </m:r>
                      </m:sub>
                    </m:sSub>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y =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m:t>
                    </m:r>
                  </m:oMath>
                </a14:m>
                <a:r>
                  <a:rPr lang="es-CL" dirty="0">
                    <a:latin typeface="Times New Roman" panose="02020603050405020304" pitchFamily="18" charset="0"/>
                    <a:ea typeface="Times New Roman" panose="02020603050405020304" pitchFamily="18" charset="0"/>
                    <a:cs typeface="Times New Roman" panose="02020603050405020304" pitchFamily="18" charset="0"/>
                  </a:rPr>
                  <a:t>   (seno del fluido)        </a:t>
                </a:r>
                <a14:m>
                  <m:oMath xmlns:m="http://schemas.openxmlformats.org/officeDocument/2006/math">
                    <m:r>
                      <a:rPr lang="es-CL" i="1">
                        <a:latin typeface="Cambria Math" panose="02040503050406030204" pitchFamily="18" charset="0"/>
                        <a:ea typeface="Times New Roman" panose="02020603050405020304" pitchFamily="18" charset="0"/>
                        <a:cs typeface="Times New Roman" panose="02020603050405020304" pitchFamily="18" charset="0"/>
                      </a:rPr>
                      <m:t>𝑇</m:t>
                    </m:r>
                    <m:r>
                      <a:rPr lang="es-CL"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i="1">
                            <a:latin typeface="Cambria Math" panose="02040503050406030204" pitchFamily="18" charset="0"/>
                            <a:ea typeface="Times New Roman" panose="02020603050405020304" pitchFamily="18" charset="0"/>
                            <a:cs typeface="Times New Roman" panose="02020603050405020304" pitchFamily="18" charset="0"/>
                          </a:rPr>
                        </m:ctrlPr>
                      </m:sSubPr>
                      <m:e>
                        <m:r>
                          <a:rPr lang="es-CL" i="1">
                            <a:latin typeface="Cambria Math" panose="02040503050406030204" pitchFamily="18" charset="0"/>
                            <a:ea typeface="Times New Roman" panose="02020603050405020304" pitchFamily="18" charset="0"/>
                            <a:cs typeface="Times New Roman" panose="02020603050405020304" pitchFamily="18" charset="0"/>
                          </a:rPr>
                          <m:t>𝑇</m:t>
                        </m:r>
                      </m:e>
                      <m:sub>
                        <m:r>
                          <a:rPr lang="es-CL" i="1">
                            <a:latin typeface="Cambria Math" panose="02040503050406030204" pitchFamily="18" charset="0"/>
                            <a:ea typeface="Times New Roman" panose="02020603050405020304" pitchFamily="18" charset="0"/>
                            <a:cs typeface="Times New Roman" panose="02020603050405020304" pitchFamily="18" charset="0"/>
                          </a:rPr>
                          <m:t>∞</m:t>
                        </m:r>
                      </m:sub>
                    </m:sSub>
                  </m:oMath>
                </a14:m>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1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Definiendo una temperatura adimensional en igual forma que para el régimen de convección forzada en la forma: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 xmlns:m="http://schemas.openxmlformats.org/officeDocument/2006/math">
                    <m:r>
                      <a:rPr lang="es-CL" sz="2000" b="1" i="1">
                        <a:latin typeface="Cambria Math" panose="02040503050406030204" pitchFamily="18" charset="0"/>
                        <a:ea typeface="Times New Roman" panose="02020603050405020304" pitchFamily="18" charset="0"/>
                        <a:cs typeface="Times New Roman" panose="02020603050405020304" pitchFamily="18" charset="0"/>
                      </a:rPr>
                      <m:t>𝜽</m:t>
                    </m:r>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ub>
                        </m:sSub>
                      </m:num>
                      <m:den>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𝒐</m:t>
                            </m:r>
                          </m:sub>
                        </m:sSub>
                        <m:r>
                          <a:rPr lang="es-CL"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latin typeface="Cambria Math" panose="02040503050406030204" pitchFamily="18" charset="0"/>
                                <a:ea typeface="Times New Roman" panose="02020603050405020304" pitchFamily="18" charset="0"/>
                                <a:cs typeface="Times New Roman" panose="02020603050405020304" pitchFamily="18" charset="0"/>
                              </a:rPr>
                              <m:t>∞</m:t>
                            </m:r>
                          </m:sub>
                        </m:sSub>
                      </m:den>
                    </m:f>
                  </m:oMath>
                </a14:m>
                <a:r>
                  <a:rPr lang="es-CL"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Se pueden resolver las ecuaciones en forma numérica  y los perfiles de velocidad y térmico se pueden graficar en función del Número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Prandtl</a:t>
                </a:r>
                <a:r>
                  <a:rPr lang="es-CL" dirty="0">
                    <a:latin typeface="Times New Roman" panose="02020603050405020304" pitchFamily="18" charset="0"/>
                    <a:ea typeface="Times New Roman" panose="02020603050405020304" pitchFamily="18" charset="0"/>
                    <a:cs typeface="Times New Roman" panose="02020603050405020304" pitchFamily="18" charset="0"/>
                  </a:rPr>
                  <a:t> y en función del Número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Grashoff</a:t>
                </a:r>
                <a:r>
                  <a:rPr lang="es-CL" dirty="0">
                    <a:latin typeface="Times New Roman" panose="02020603050405020304" pitchFamily="18" charset="0"/>
                    <a:ea typeface="Times New Roman" panose="02020603050405020304" pitchFamily="18" charset="0"/>
                    <a:cs typeface="Times New Roman" panose="02020603050405020304" pitchFamily="18" charset="0"/>
                  </a:rPr>
                  <a:t>, el que está definido de la siguiente manera:</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borderBox>
                        <m:borderBox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borderBoxPr>
                        <m:e>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𝑮</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𝒓</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ES"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𝑳</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𝟑</m:t>
                                  </m:r>
                                </m:sup>
                              </m:s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𝜷</m:t>
                              </m:r>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𝒐</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ub>
                                  </m:sSub>
                                </m:e>
                              </m:d>
                            </m:num>
                            <m:den>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𝝂</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𝟐</m:t>
                                  </m:r>
                                </m:sup>
                              </m:sSup>
                            </m:den>
                          </m:f>
                        </m:e>
                      </m:borderBox>
                    </m:oMath>
                  </m:oMathPara>
                </a14:m>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453008" y="402823"/>
                <a:ext cx="11467749" cy="4911473"/>
              </a:xfrm>
              <a:prstGeom prst="rect">
                <a:avLst/>
              </a:prstGeom>
              <a:blipFill>
                <a:blip r:embed="rId2"/>
                <a:stretch>
                  <a:fillRect l="-425" t="-620" r="-425"/>
                </a:stretch>
              </a:blipFill>
            </p:spPr>
            <p:txBody>
              <a:bodyPr/>
              <a:lstStyle/>
              <a:p>
                <a:r>
                  <a:rPr lang="es-CL">
                    <a:noFill/>
                  </a:rPr>
                  <a:t> </a:t>
                </a:r>
              </a:p>
            </p:txBody>
          </p:sp>
        </mc:Fallback>
      </mc:AlternateContent>
      <p:sp>
        <p:nvSpPr>
          <p:cNvPr id="3" name="Rectángulo 2"/>
          <p:cNvSpPr/>
          <p:nvPr/>
        </p:nvSpPr>
        <p:spPr>
          <a:xfrm>
            <a:off x="570451" y="5488377"/>
            <a:ext cx="11350304" cy="966803"/>
          </a:xfrm>
          <a:prstGeom prst="rect">
            <a:avLst/>
          </a:prstGeom>
        </p:spPr>
        <p:txBody>
          <a:bodyPr wrap="square">
            <a:spAutoFit/>
          </a:bodyPr>
          <a:lstStyle/>
          <a:p>
            <a:pPr algn="just">
              <a:lnSpc>
                <a:spcPct val="107000"/>
              </a:lnSpc>
            </a:pPr>
            <a:r>
              <a:rPr lang="es-CL"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Representa la razón entre las fuerzas de flotación y las fuerzas viscosas</a:t>
            </a:r>
            <a:r>
              <a:rPr lang="es-CL" dirty="0">
                <a:latin typeface="Times New Roman" panose="02020603050405020304" pitchFamily="18" charset="0"/>
                <a:ea typeface="Times New Roman" panose="02020603050405020304" pitchFamily="18" charset="0"/>
                <a:cs typeface="Times New Roman" panose="02020603050405020304" pitchFamily="18" charset="0"/>
              </a:rPr>
              <a:t>, importante en todos los casos en que ocurre transferencia de calor convectiva natural y también cuando la velocidad es baja en régimen convectivo forzado. (</a:t>
            </a:r>
            <a:r>
              <a:rPr lang="es-CL"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Energy 2D</a:t>
            </a:r>
            <a:r>
              <a:rPr lang="es-CL" dirty="0">
                <a:latin typeface="Times New Roman" panose="02020603050405020304" pitchFamily="18" charset="0"/>
                <a:ea typeface="Times New Roman" panose="02020603050405020304" pitchFamily="18"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8C825E9C-BD15-45FF-B425-2553504E42A7}"/>
              </a:ext>
            </a:extLst>
          </p:cNvPr>
          <p:cNvPicPr>
            <a:picLocks noChangeAspect="1"/>
          </p:cNvPicPr>
          <p:nvPr/>
        </p:nvPicPr>
        <p:blipFill>
          <a:blip r:embed="rId3"/>
          <a:stretch>
            <a:fillRect/>
          </a:stretch>
        </p:blipFill>
        <p:spPr>
          <a:xfrm>
            <a:off x="9816311" y="0"/>
            <a:ext cx="2375691" cy="2437002"/>
          </a:xfrm>
          <a:prstGeom prst="rect">
            <a:avLst/>
          </a:prstGeom>
        </p:spPr>
      </p:pic>
    </p:spTree>
    <p:extLst>
      <p:ext uri="{BB962C8B-B14F-4D97-AF65-F5344CB8AC3E}">
        <p14:creationId xmlns:p14="http://schemas.microsoft.com/office/powerpoint/2010/main" val="32643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71588" y="1061121"/>
                <a:ext cx="10001250" cy="5283947"/>
              </a:xfrm>
              <a:prstGeom prst="rect">
                <a:avLst/>
              </a:prstGeom>
            </p:spPr>
            <p:txBody>
              <a:bodyPr wrap="square">
                <a:spAutoFit/>
              </a:bodyPr>
              <a:lstStyle/>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A partir de este balance, se llega a la ecuación general de conservación de la energía:</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borderBox>
                        <m:borderBoxPr>
                          <m:ctrlPr>
                            <a:rPr lang="es-CL" sz="2400" b="1" i="1">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ctrlPr>
                        </m:borderBox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𝝆</m:t>
                          </m:r>
                          <m:sSub>
                            <m:sSub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𝑪</m:t>
                              </m:r>
                            </m:e>
                            <m:sub>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𝒑</m:t>
                              </m:r>
                            </m:sub>
                          </m:sSub>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d>
                            <m:d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𝒙</m:t>
                                  </m:r>
                                </m:den>
                              </m:f>
                            </m:e>
                          </m:d>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d>
                            <m:d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𝒚</m:t>
                                  </m:r>
                                </m:den>
                              </m:f>
                            </m:e>
                          </m:d>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𝒛</m:t>
                              </m:r>
                            </m:den>
                          </m:f>
                          <m:d>
                            <m:d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𝒌</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𝜹</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𝒛</m:t>
                                  </m:r>
                                </m:den>
                              </m:f>
                            </m:e>
                          </m:d>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𝑻</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𝜷</m:t>
                          </m:r>
                          <m:f>
                            <m:fPr>
                              <m:ctrlP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𝑫𝑷</m:t>
                              </m:r>
                            </m:num>
                            <m:den>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m:t>
                          </m:r>
                          <m:r>
                            <a:rPr lang="es-CL" sz="24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𝝁𝝓</m:t>
                          </m:r>
                        </m:e>
                      </m:borderBox>
                    </m:oMath>
                  </m:oMathPara>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Esta ecuación es general y considera todos los aportes de energía a un sistema con excepción del calor </a:t>
                </a:r>
                <a:r>
                  <a:rPr lang="es-CL" sz="2000" dirty="0" err="1">
                    <a:latin typeface="Times New Roman" panose="02020603050405020304" pitchFamily="18" charset="0"/>
                    <a:ea typeface="Times New Roman" panose="02020603050405020304" pitchFamily="18" charset="0"/>
                    <a:cs typeface="Times New Roman" panose="02020603050405020304" pitchFamily="18" charset="0"/>
                  </a:rPr>
                  <a:t>radiativo</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y del calor que pudiera ser generado internamente en el elemento de volumen.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En esta ecuación los términos DT/</a:t>
                </a:r>
                <a:r>
                  <a:rPr lang="es-CL" sz="2000" dirty="0" err="1">
                    <a:latin typeface="Times New Roman" panose="02020603050405020304" pitchFamily="18" charset="0"/>
                    <a:ea typeface="Times New Roman" panose="02020603050405020304" pitchFamily="18" charset="0"/>
                    <a:cs typeface="Times New Roman" panose="02020603050405020304" pitchFamily="18" charset="0"/>
                  </a:rPr>
                  <a:t>Dt</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 y DP/</a:t>
                </a:r>
                <a:r>
                  <a:rPr lang="es-CL" sz="2000" dirty="0" err="1">
                    <a:latin typeface="Times New Roman" panose="02020603050405020304" pitchFamily="18" charset="0"/>
                    <a:ea typeface="Times New Roman" panose="02020603050405020304" pitchFamily="18" charset="0"/>
                    <a:cs typeface="Times New Roman" panose="02020603050405020304" pitchFamily="18" charset="0"/>
                  </a:rPr>
                  <a:t>Dt</a:t>
                </a:r>
                <a:r>
                  <a:rPr lang="es-CL" sz="2000">
                    <a:latin typeface="Times New Roman" panose="02020603050405020304" pitchFamily="18" charset="0"/>
                    <a:ea typeface="Times New Roman" panose="02020603050405020304" pitchFamily="18" charset="0"/>
                    <a:cs typeface="Times New Roman" panose="02020603050405020304" pitchFamily="18" charset="0"/>
                  </a:rPr>
                  <a:t> representan </a:t>
                </a:r>
                <a:r>
                  <a:rPr lang="es-CL" sz="2000" dirty="0">
                    <a:latin typeface="Times New Roman" panose="02020603050405020304" pitchFamily="18" charset="0"/>
                    <a:ea typeface="Times New Roman" panose="02020603050405020304" pitchFamily="18" charset="0"/>
                    <a:cs typeface="Times New Roman" panose="02020603050405020304" pitchFamily="18" charset="0"/>
                  </a:rPr>
                  <a:t>lo siguiente:</a:t>
                </a:r>
              </a:p>
              <a:p>
                <a:pPr algn="just">
                  <a:lnSpc>
                    <a:spcPct val="107000"/>
                  </a:lnSpc>
                  <a:spcAft>
                    <a:spcPts val="800"/>
                  </a:spcAft>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𝑫𝑻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𝒕</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𝒙</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𝒚</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𝒛</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𝑻</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𝒛</m:t>
                              </m:r>
                            </m:den>
                          </m:f>
                        </m:e>
                      </m:d>
                    </m:oMath>
                  </m:oMathPara>
                </a14:m>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𝑫𝑷</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𝑫𝒕</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d>
                        <m:dPr>
                          <m:ctrlPr>
                            <a:rPr lang="es-CL"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𝑷</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𝒕</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𝒙</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𝑷</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𝒚</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𝑷</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𝒚</m:t>
                              </m:r>
                            </m:den>
                          </m:f>
                          <m:r>
                            <a:rPr lang="es-CL"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CL" b="1" i="1">
                                  <a:latin typeface="Cambria Math" panose="02040503050406030204" pitchFamily="18" charset="0"/>
                                  <a:ea typeface="Times New Roman" panose="02020603050405020304" pitchFamily="18" charset="0"/>
                                  <a:cs typeface="Times New Roman" panose="02020603050405020304" pitchFamily="18" charset="0"/>
                                </a:rPr>
                              </m:ctrlPr>
                            </m:sSubPr>
                            <m:e>
                              <m:r>
                                <a:rPr lang="es-CL" b="1" i="1">
                                  <a:latin typeface="Cambria Math" panose="02040503050406030204" pitchFamily="18" charset="0"/>
                                  <a:ea typeface="Times New Roman" panose="02020603050405020304" pitchFamily="18" charset="0"/>
                                  <a:cs typeface="Times New Roman" panose="02020603050405020304" pitchFamily="18" charset="0"/>
                                </a:rPr>
                                <m:t>𝒗</m:t>
                              </m:r>
                            </m:e>
                            <m:sub>
                              <m:r>
                                <a:rPr lang="es-CL" b="1" i="1">
                                  <a:latin typeface="Cambria Math" panose="02040503050406030204" pitchFamily="18" charset="0"/>
                                  <a:ea typeface="Times New Roman" panose="02020603050405020304" pitchFamily="18" charset="0"/>
                                  <a:cs typeface="Times New Roman" panose="02020603050405020304" pitchFamily="18" charset="0"/>
                                </a:rPr>
                                <m:t>𝒛</m:t>
                              </m:r>
                            </m:sub>
                          </m:sSub>
                          <m:f>
                            <m:fPr>
                              <m:ctrlPr>
                                <a:rPr lang="es-CL" b="1" i="1">
                                  <a:latin typeface="Cambria Math" panose="02040503050406030204" pitchFamily="18" charset="0"/>
                                  <a:ea typeface="Times New Roman" panose="02020603050405020304" pitchFamily="18" charset="0"/>
                                  <a:cs typeface="Times New Roman" panose="02020603050405020304" pitchFamily="18" charset="0"/>
                                </a:rPr>
                              </m:ctrlPr>
                            </m:fPr>
                            <m:num>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𝑷</m:t>
                              </m:r>
                            </m:num>
                            <m:den>
                              <m:r>
                                <a:rPr lang="es-CL" b="1" i="1">
                                  <a:latin typeface="Cambria Math" panose="02040503050406030204" pitchFamily="18" charset="0"/>
                                  <a:ea typeface="Times New Roman" panose="02020603050405020304" pitchFamily="18" charset="0"/>
                                  <a:cs typeface="Times New Roman" panose="02020603050405020304" pitchFamily="18" charset="0"/>
                                </a:rPr>
                                <m:t>𝜹</m:t>
                              </m:r>
                              <m:r>
                                <a:rPr lang="es-CL" b="1" i="1">
                                  <a:latin typeface="Cambria Math" panose="02040503050406030204" pitchFamily="18" charset="0"/>
                                  <a:ea typeface="Times New Roman" panose="02020603050405020304" pitchFamily="18" charset="0"/>
                                  <a:cs typeface="Times New Roman" panose="02020603050405020304" pitchFamily="18" charset="0"/>
                                </a:rPr>
                                <m:t>𝒛</m:t>
                              </m:r>
                            </m:den>
                          </m:f>
                        </m:e>
                      </m:d>
                    </m:oMath>
                  </m:oMathPara>
                </a14:m>
                <a:endParaRPr lang="es-CL" sz="1600"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71588" y="1061121"/>
                <a:ext cx="10001250" cy="5283947"/>
              </a:xfrm>
              <a:prstGeom prst="rect">
                <a:avLst/>
              </a:prstGeom>
              <a:blipFill>
                <a:blip r:embed="rId2"/>
                <a:stretch>
                  <a:fillRect l="-671" t="-577" r="-610"/>
                </a:stretch>
              </a:blipFill>
            </p:spPr>
            <p:txBody>
              <a:bodyPr/>
              <a:lstStyle/>
              <a:p>
                <a:r>
                  <a:rPr lang="es-CL">
                    <a:noFill/>
                  </a:rPr>
                  <a:t> </a:t>
                </a:r>
              </a:p>
            </p:txBody>
          </p:sp>
        </mc:Fallback>
      </mc:AlternateContent>
    </p:spTree>
    <p:extLst>
      <p:ext uri="{BB962C8B-B14F-4D97-AF65-F5344CB8AC3E}">
        <p14:creationId xmlns:p14="http://schemas.microsoft.com/office/powerpoint/2010/main" val="2765833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778400" y="5630891"/>
            <a:ext cx="6096000" cy="966803"/>
          </a:xfrm>
          <a:prstGeom prst="rect">
            <a:avLst/>
          </a:prstGeom>
        </p:spPr>
        <p:txBody>
          <a:bodyPr>
            <a:spAutoFit/>
          </a:bodyPr>
          <a:lstStyle/>
          <a:p>
            <a:pPr algn="ctr">
              <a:lnSpc>
                <a:spcPct val="107000"/>
              </a:lnSpc>
            </a:pPr>
            <a:r>
              <a:rPr lang="es-CL" b="1" i="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Perfiles de velocidad adimensional (a) y temperatura adimensional (b) para convección natural en régimen laminar en paredes verticales isotérmicas</a:t>
            </a:r>
            <a:endParaRPr lang="es-CL"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24A9948A-CC99-4EB7-9289-4F5B9566AD29}"/>
              </a:ext>
            </a:extLst>
          </p:cNvPr>
          <p:cNvPicPr>
            <a:picLocks noChangeAspect="1"/>
          </p:cNvPicPr>
          <p:nvPr/>
        </p:nvPicPr>
        <p:blipFill>
          <a:blip r:embed="rId2"/>
          <a:stretch>
            <a:fillRect/>
          </a:stretch>
        </p:blipFill>
        <p:spPr>
          <a:xfrm>
            <a:off x="2217535" y="182023"/>
            <a:ext cx="7572375" cy="5353050"/>
          </a:xfrm>
          <a:prstGeom prst="rect">
            <a:avLst/>
          </a:prstGeom>
        </p:spPr>
      </p:pic>
      <p:pic>
        <p:nvPicPr>
          <p:cNvPr id="4" name="Imagen 3">
            <a:extLst>
              <a:ext uri="{FF2B5EF4-FFF2-40B4-BE49-F238E27FC236}">
                <a16:creationId xmlns:a16="http://schemas.microsoft.com/office/drawing/2014/main" id="{A9C2B2C6-9A85-46AD-9126-F3C040AA6E76}"/>
              </a:ext>
            </a:extLst>
          </p:cNvPr>
          <p:cNvPicPr>
            <a:picLocks noChangeAspect="1"/>
          </p:cNvPicPr>
          <p:nvPr/>
        </p:nvPicPr>
        <p:blipFill>
          <a:blip r:embed="rId3"/>
          <a:stretch>
            <a:fillRect/>
          </a:stretch>
        </p:blipFill>
        <p:spPr>
          <a:xfrm>
            <a:off x="9816311" y="1350628"/>
            <a:ext cx="2375691" cy="2437002"/>
          </a:xfrm>
          <a:prstGeom prst="rect">
            <a:avLst/>
          </a:prstGeom>
        </p:spPr>
      </p:pic>
    </p:spTree>
    <p:extLst>
      <p:ext uri="{BB962C8B-B14F-4D97-AF65-F5344CB8AC3E}">
        <p14:creationId xmlns:p14="http://schemas.microsoft.com/office/powerpoint/2010/main" val="2065531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ángulo 3"/>
              <p:cNvSpPr/>
              <p:nvPr/>
            </p:nvSpPr>
            <p:spPr>
              <a:xfrm>
                <a:off x="528507" y="851284"/>
                <a:ext cx="11229902" cy="4366067"/>
              </a:xfrm>
              <a:prstGeom prst="rect">
                <a:avLst/>
              </a:prstGeom>
            </p:spPr>
            <p:txBody>
              <a:bodyPr wrap="square">
                <a:spAutoFit/>
              </a:bodyPr>
              <a:lstStyle/>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Ambas figuras son válidas para régimen laminar, lo cual es lo normal en convección natural y para valores del producto:</a:t>
                </a:r>
              </a:p>
              <a:p>
                <a:pPr algn="just">
                  <a:lnSpc>
                    <a:spcPct val="107000"/>
                  </a:lnSpc>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14:m>
                  <m:oMathPara xmlns:m="http://schemas.openxmlformats.org/officeDocument/2006/math">
                    <m:oMathParaPr>
                      <m:jc m:val="centerGroup"/>
                    </m:oMathParaPr>
                    <m:oMath xmlns:m="http://schemas.openxmlformats.org/officeDocument/2006/math">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𝑮</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𝒓</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𝒓</m:t>
                          </m:r>
                        </m:sub>
                      </m:sSub>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 &lt; </m:t>
                      </m:r>
                      <m:sSup>
                        <m:sSupPr>
                          <m:ctrlP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𝟏𝟎</m:t>
                          </m:r>
                        </m:e>
                        <m:sup>
                          <m:r>
                            <a:rPr lang="es-CL" sz="2000" b="1" i="1">
                              <a:solidFill>
                                <a:srgbClr val="FFFF00"/>
                              </a:solidFill>
                              <a:latin typeface="Cambria Math" panose="02040503050406030204" pitchFamily="18" charset="0"/>
                              <a:ea typeface="Times New Roman" panose="02020603050405020304" pitchFamily="18" charset="0"/>
                              <a:cs typeface="Times New Roman" panose="02020603050405020304" pitchFamily="18" charset="0"/>
                            </a:rPr>
                            <m:t>𝟖</m:t>
                          </m:r>
                        </m:sup>
                      </m:sSup>
                    </m:oMath>
                  </m:oMathPara>
                </a14:m>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En sistemas abiertos (no cerrados como ductos y cañerías)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Las soluciones  vistas son para casos relativamente simples pero ilustran la complejidad de las soluciones generadas. Para la capa límite se han propuesto tres soluciones: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Times New Roman" panose="02020603050405020304" pitchFamily="18" charset="0"/>
                    <a:cs typeface="Times New Roman" panose="02020603050405020304" pitchFamily="18" charset="0"/>
                  </a:rPr>
                  <a:t>Solución aproximada, como la vista</a:t>
                </a:r>
                <a:endParaRPr lang="es-CL" sz="16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Times New Roman" panose="02020603050405020304" pitchFamily="18" charset="0"/>
                    <a:cs typeface="Times New Roman" panose="02020603050405020304" pitchFamily="18" charset="0"/>
                  </a:rPr>
                  <a:t>Solución exacta o similitud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Blasius</a:t>
                </a:r>
                <a:endParaRPr lang="es-CL" sz="16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s-CL" dirty="0">
                    <a:latin typeface="Times New Roman" panose="02020603050405020304" pitchFamily="18" charset="0"/>
                    <a:ea typeface="Times New Roman" panose="02020603050405020304" pitchFamily="18" charset="0"/>
                    <a:cs typeface="Times New Roman" panose="02020603050405020304" pitchFamily="18" charset="0"/>
                  </a:rPr>
                  <a:t>Similitud de Reynolds</a:t>
                </a:r>
                <a:endParaRPr lang="es-CL" sz="16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pPr>
                <a:r>
                  <a:rPr lang="es-CL" sz="800" dirty="0">
                    <a:latin typeface="Times New Roman" panose="02020603050405020304" pitchFamily="18" charset="0"/>
                    <a:ea typeface="Times New Roman" panose="02020603050405020304" pitchFamily="18" charset="0"/>
                    <a:cs typeface="Times New Roman" panose="02020603050405020304" pitchFamily="18" charset="0"/>
                  </a:rPr>
                  <a:t> </a:t>
                </a:r>
                <a:endParaRPr lang="es-CL" sz="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dirty="0">
                    <a:latin typeface="Times New Roman" panose="02020603050405020304" pitchFamily="18" charset="0"/>
                    <a:ea typeface="Times New Roman" panose="02020603050405020304" pitchFamily="18" charset="0"/>
                    <a:cs typeface="Times New Roman" panose="02020603050405020304" pitchFamily="18" charset="0"/>
                  </a:rPr>
                  <a:t>Sin embargo, para geometrías complejas las soluciones analíticas resultan poco prácticas y, en muchos casos, imposibles de resolver, por lo cual se trabaja con relaciones experimentales en función de los números adimensionales de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Nusselt</a:t>
                </a:r>
                <a:r>
                  <a:rPr lang="es-CL"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Prandtl</a:t>
                </a:r>
                <a:r>
                  <a:rPr lang="es-CL"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Grashoff</a:t>
                </a:r>
                <a:r>
                  <a:rPr lang="es-CL" dirty="0">
                    <a:latin typeface="Times New Roman" panose="02020603050405020304" pitchFamily="18" charset="0"/>
                    <a:ea typeface="Times New Roman" panose="02020603050405020304" pitchFamily="18" charset="0"/>
                    <a:cs typeface="Times New Roman" panose="02020603050405020304" pitchFamily="18" charset="0"/>
                  </a:rPr>
                  <a:t>,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Stanton</a:t>
                </a:r>
                <a:r>
                  <a:rPr lang="es-CL" dirty="0">
                    <a:latin typeface="Times New Roman" panose="02020603050405020304" pitchFamily="18" charset="0"/>
                    <a:ea typeface="Times New Roman" panose="02020603050405020304" pitchFamily="18" charset="0"/>
                    <a:cs typeface="Times New Roman" panose="02020603050405020304" pitchFamily="18" charset="0"/>
                  </a:rPr>
                  <a:t> y </a:t>
                </a:r>
                <a:r>
                  <a:rPr lang="es-CL" dirty="0" err="1">
                    <a:latin typeface="Times New Roman" panose="02020603050405020304" pitchFamily="18" charset="0"/>
                    <a:ea typeface="Times New Roman" panose="02020603050405020304" pitchFamily="18" charset="0"/>
                    <a:cs typeface="Times New Roman" panose="02020603050405020304" pitchFamily="18" charset="0"/>
                  </a:rPr>
                  <a:t>Graetz</a:t>
                </a:r>
                <a:r>
                  <a:rPr lang="es-CL" dirty="0">
                    <a:latin typeface="Times New Roman" panose="02020603050405020304" pitchFamily="18" charset="0"/>
                    <a:ea typeface="Times New Roman" panose="02020603050405020304" pitchFamily="18" charset="0"/>
                    <a:cs typeface="Times New Roman" panose="02020603050405020304" pitchFamily="18" charset="0"/>
                  </a:rPr>
                  <a:t>, entre otros.</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528507" y="851284"/>
                <a:ext cx="11229902" cy="4366067"/>
              </a:xfrm>
              <a:prstGeom prst="rect">
                <a:avLst/>
              </a:prstGeom>
              <a:blipFill>
                <a:blip r:embed="rId2"/>
                <a:stretch>
                  <a:fillRect l="-489" t="-838" r="-434" b="-1257"/>
                </a:stretch>
              </a:blipFill>
            </p:spPr>
            <p:txBody>
              <a:bodyPr/>
              <a:lstStyle/>
              <a:p>
                <a:r>
                  <a:rPr lang="es-CL">
                    <a:noFill/>
                  </a:rPr>
                  <a:t> </a:t>
                </a:r>
              </a:p>
            </p:txBody>
          </p:sp>
        </mc:Fallback>
      </mc:AlternateContent>
    </p:spTree>
    <p:extLst>
      <p:ext uri="{BB962C8B-B14F-4D97-AF65-F5344CB8AC3E}">
        <p14:creationId xmlns:p14="http://schemas.microsoft.com/office/powerpoint/2010/main" val="11594193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901522" y="964064"/>
                <a:ext cx="9775065" cy="5471498"/>
              </a:xfrm>
              <a:prstGeom prst="rect">
                <a:avLst/>
              </a:prstGeom>
            </p:spPr>
            <p:txBody>
              <a:bodyPr wrap="square">
                <a:spAutoFit/>
              </a:bodyPr>
              <a:lstStyle/>
              <a:p>
                <a:pPr algn="just">
                  <a:lnSpc>
                    <a:spcPct val="107000"/>
                  </a:lnSpc>
                </a:pPr>
                <a:r>
                  <a:rPr lang="es-CL" sz="36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Correlaciones para CONVECCIÓN  NATURAL</a:t>
                </a:r>
                <a:endParaRPr lang="es-CL" sz="3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270510" algn="just">
                  <a:lnSpc>
                    <a:spcPct val="107000"/>
                  </a:lnSpc>
                </a:pPr>
                <a:r>
                  <a:rPr lang="es-CL" b="1" i="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mj-lt"/>
                  <a:buAutoNum type="alphaLcParenR"/>
                </a:pPr>
                <a:r>
                  <a:rPr lang="es-CL" sz="2800" b="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Superficie vertical</a:t>
                </a:r>
              </a:p>
              <a:p>
                <a:pPr marL="342900" indent="-342900" algn="just">
                  <a:lnSpc>
                    <a:spcPct val="107000"/>
                  </a:lnSpc>
                  <a:buFont typeface="+mj-lt"/>
                  <a:buAutoNum type="alphaLcParenR"/>
                </a:pPr>
                <a:endParaRPr lang="es-CL" sz="2800" b="1" u="sng"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una superficie vertical en régimen </a:t>
                </a:r>
                <a:r>
                  <a:rPr lang="es-CL" sz="2000" dirty="0" err="1">
                    <a:latin typeface="Times New Roman" panose="02020603050405020304" pitchFamily="18" charset="0"/>
                    <a:ea typeface="Calibri" panose="020F0502020204030204" pitchFamily="34" charset="0"/>
                    <a:cs typeface="Times New Roman" panose="02020603050405020304" pitchFamily="18" charset="0"/>
                  </a:rPr>
                  <a:t>convectivo</a:t>
                </a:r>
                <a:r>
                  <a:rPr lang="es-CL" sz="2000" dirty="0">
                    <a:latin typeface="Times New Roman" panose="02020603050405020304" pitchFamily="18" charset="0"/>
                    <a:ea typeface="Calibri" panose="020F0502020204030204" pitchFamily="34" charset="0"/>
                    <a:cs typeface="Times New Roman" panose="02020603050405020304" pitchFamily="18" charset="0"/>
                  </a:rPr>
                  <a:t> natural, el valor del </a:t>
                </a:r>
                <a:r>
                  <a:rPr lang="es-CL" sz="2000" dirty="0" err="1">
                    <a:latin typeface="Times New Roman" panose="02020603050405020304" pitchFamily="18" charset="0"/>
                    <a:ea typeface="Calibri" panose="020F0502020204030204" pitchFamily="34" charset="0"/>
                    <a:cs typeface="Times New Roman" panose="02020603050405020304" pitchFamily="18" charset="0"/>
                  </a:rPr>
                  <a:t>Nusselt</a:t>
                </a:r>
                <a:r>
                  <a:rPr lang="es-CL" sz="2000" dirty="0">
                    <a:latin typeface="Times New Roman" panose="02020603050405020304" pitchFamily="18" charset="0"/>
                    <a:ea typeface="Calibri" panose="020F0502020204030204" pitchFamily="34" charset="0"/>
                    <a:cs typeface="Times New Roman" panose="02020603050405020304" pitchFamily="18" charset="0"/>
                  </a:rPr>
                  <a:t> local (puntual) vale:</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 = 0,508</a:t>
                </a:r>
                <a14:m>
                  <m:oMath xmlns:m="http://schemas.openxmlformats.org/officeDocument/2006/math">
                    <m:sSup>
                      <m:sSupPr>
                        <m:ctrlPr>
                          <a:rPr lang="es-CL" sz="2800" b="1" i="1">
                            <a:solidFill>
                              <a:srgbClr val="FFFF00"/>
                            </a:solidFill>
                            <a:latin typeface="Cambria Math" panose="02040503050406030204" pitchFamily="18" charset="0"/>
                            <a:cs typeface="Times New Roman" panose="02020603050405020304" pitchFamily="18" charset="0"/>
                          </a:rPr>
                        </m:ctrlPr>
                      </m:sSupPr>
                      <m:e>
                        <m:d>
                          <m:dPr>
                            <m:begChr m:val="["/>
                            <m:endChr m:val="]"/>
                            <m:ctrlPr>
                              <a:rPr lang="es-CL" sz="2800" b="1" i="1">
                                <a:solidFill>
                                  <a:srgbClr val="FFFF00"/>
                                </a:solidFill>
                                <a:latin typeface="Cambria Math" panose="02040503050406030204" pitchFamily="18" charset="0"/>
                                <a:cs typeface="Times New Roman" panose="02020603050405020304" pitchFamily="18" charset="0"/>
                              </a:rPr>
                            </m:ctrlPr>
                          </m:dPr>
                          <m:e>
                            <m:f>
                              <m:fPr>
                                <m:ctrlPr>
                                  <a:rPr lang="es-CL" sz="2800" b="1" i="1">
                                    <a:solidFill>
                                      <a:srgbClr val="FFFF00"/>
                                    </a:solidFill>
                                    <a:latin typeface="Cambria Math" panose="02040503050406030204" pitchFamily="18" charset="0"/>
                                    <a:cs typeface="Times New Roman" panose="02020603050405020304" pitchFamily="18" charset="0"/>
                                  </a:rPr>
                                </m:ctrlPr>
                              </m:fPr>
                              <m:num>
                                <m:r>
                                  <a:rPr lang="es-CL" sz="2800" b="1" i="1">
                                    <a:solidFill>
                                      <a:srgbClr val="FFFF00"/>
                                    </a:solidFill>
                                    <a:latin typeface="Cambria Math" panose="02040503050406030204" pitchFamily="18" charset="0"/>
                                    <a:cs typeface="Times New Roman" panose="02020603050405020304" pitchFamily="18" charset="0"/>
                                  </a:rPr>
                                  <m:t>𝒈</m:t>
                                </m:r>
                                <m:sSup>
                                  <m:sSupPr>
                                    <m:ctrlPr>
                                      <a:rPr lang="es-CL" sz="2800" b="1" i="1">
                                        <a:solidFill>
                                          <a:srgbClr val="FFFF00"/>
                                        </a:solidFill>
                                        <a:latin typeface="Cambria Math" panose="02040503050406030204" pitchFamily="18" charset="0"/>
                                        <a:cs typeface="Times New Roman" panose="02020603050405020304" pitchFamily="18" charset="0"/>
                                      </a:rPr>
                                    </m:ctrlPr>
                                  </m:sSupPr>
                                  <m:e>
                                    <m:r>
                                      <a:rPr lang="es-CL" sz="2800" b="1" i="1">
                                        <a:solidFill>
                                          <a:srgbClr val="FFFF00"/>
                                        </a:solidFill>
                                        <a:latin typeface="Cambria Math" panose="02040503050406030204" pitchFamily="18" charset="0"/>
                                        <a:cs typeface="Times New Roman" panose="02020603050405020304" pitchFamily="18" charset="0"/>
                                      </a:rPr>
                                      <m:t>𝒙</m:t>
                                    </m:r>
                                  </m:e>
                                  <m:sup>
                                    <m:r>
                                      <a:rPr lang="es-CL" sz="2800" b="1" i="1">
                                        <a:solidFill>
                                          <a:srgbClr val="FFFF00"/>
                                        </a:solidFill>
                                        <a:latin typeface="Cambria Math" panose="02040503050406030204" pitchFamily="18" charset="0"/>
                                        <a:cs typeface="Times New Roman" panose="02020603050405020304" pitchFamily="18" charset="0"/>
                                      </a:rPr>
                                      <m:t>𝟑</m:t>
                                    </m:r>
                                  </m:sup>
                                </m:sSup>
                                <m:d>
                                  <m:dPr>
                                    <m:ctrlPr>
                                      <a:rPr lang="es-CL" sz="2800" b="1" i="1">
                                        <a:solidFill>
                                          <a:srgbClr val="FFFF00"/>
                                        </a:solidFill>
                                        <a:latin typeface="Cambria Math" panose="02040503050406030204" pitchFamily="18" charset="0"/>
                                        <a:cs typeface="Times New Roman" panose="02020603050405020304" pitchFamily="18" charset="0"/>
                                      </a:rPr>
                                    </m:ctrlPr>
                                  </m:dPr>
                                  <m:e>
                                    <m:sSub>
                                      <m:sSubPr>
                                        <m:ctrlPr>
                                          <a:rPr lang="es-CL" sz="2800" b="1" i="1">
                                            <a:solidFill>
                                              <a:srgbClr val="FFFF00"/>
                                            </a:solidFill>
                                            <a:latin typeface="Cambria Math" panose="02040503050406030204" pitchFamily="18" charset="0"/>
                                            <a:cs typeface="Times New Roman" panose="02020603050405020304" pitchFamily="18" charset="0"/>
                                          </a:rPr>
                                        </m:ctrlPr>
                                      </m:sSubPr>
                                      <m:e>
                                        <m:r>
                                          <a:rPr lang="es-CL" sz="2800" b="1" i="1">
                                            <a:solidFill>
                                              <a:srgbClr val="FFFF00"/>
                                            </a:solidFill>
                                            <a:latin typeface="Cambria Math" panose="02040503050406030204" pitchFamily="18" charset="0"/>
                                            <a:cs typeface="Times New Roman" panose="02020603050405020304" pitchFamily="18" charset="0"/>
                                          </a:rPr>
                                          <m:t>𝑻</m:t>
                                        </m:r>
                                      </m:e>
                                      <m:sub>
                                        <m:r>
                                          <a:rPr lang="es-CL" sz="2800" b="1" i="1">
                                            <a:solidFill>
                                              <a:srgbClr val="FFFF00"/>
                                            </a:solidFill>
                                            <a:latin typeface="Cambria Math" panose="02040503050406030204" pitchFamily="18" charset="0"/>
                                            <a:cs typeface="Times New Roman" panose="02020603050405020304" pitchFamily="18" charset="0"/>
                                          </a:rPr>
                                          <m:t>𝒐</m:t>
                                        </m:r>
                                      </m:sub>
                                    </m:sSub>
                                    <m:r>
                                      <a:rPr lang="es-CL" sz="2800" b="1" i="1">
                                        <a:solidFill>
                                          <a:srgbClr val="FFFF00"/>
                                        </a:solidFill>
                                        <a:latin typeface="Cambria Math" panose="02040503050406030204" pitchFamily="18" charset="0"/>
                                        <a:cs typeface="Times New Roman" panose="02020603050405020304" pitchFamily="18" charset="0"/>
                                      </a:rPr>
                                      <m:t>−</m:t>
                                    </m:r>
                                    <m:sSub>
                                      <m:sSubPr>
                                        <m:ctrlPr>
                                          <a:rPr lang="es-CL" sz="2800" b="1" i="1">
                                            <a:solidFill>
                                              <a:srgbClr val="FFFF00"/>
                                            </a:solidFill>
                                            <a:latin typeface="Cambria Math" panose="02040503050406030204" pitchFamily="18" charset="0"/>
                                            <a:cs typeface="Times New Roman" panose="02020603050405020304" pitchFamily="18" charset="0"/>
                                          </a:rPr>
                                        </m:ctrlPr>
                                      </m:sSubPr>
                                      <m:e>
                                        <m:r>
                                          <a:rPr lang="es-CL" sz="2800" b="1" i="1">
                                            <a:solidFill>
                                              <a:srgbClr val="FFFF00"/>
                                            </a:solidFill>
                                            <a:latin typeface="Cambria Math" panose="02040503050406030204" pitchFamily="18" charset="0"/>
                                            <a:cs typeface="Times New Roman" panose="02020603050405020304" pitchFamily="18" charset="0"/>
                                          </a:rPr>
                                          <m:t>𝑻</m:t>
                                        </m:r>
                                      </m:e>
                                      <m:sub>
                                        <m:r>
                                          <a:rPr lang="es-CL" sz="28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e>
                                </m:d>
                              </m:num>
                              <m:den>
                                <m:r>
                                  <a:rPr lang="es-CL" sz="2800" b="1" i="1">
                                    <a:solidFill>
                                      <a:srgbClr val="FFFF00"/>
                                    </a:solidFill>
                                    <a:latin typeface="Cambria Math" panose="02040503050406030204" pitchFamily="18" charset="0"/>
                                    <a:cs typeface="Times New Roman" panose="02020603050405020304" pitchFamily="18" charset="0"/>
                                  </a:rPr>
                                  <m:t>𝟒</m:t>
                                </m:r>
                                <m:sSup>
                                  <m:sSupPr>
                                    <m:ctrlPr>
                                      <a:rPr lang="es-CL" sz="2800" b="1" i="1">
                                        <a:solidFill>
                                          <a:srgbClr val="FFFF00"/>
                                        </a:solidFill>
                                        <a:latin typeface="Cambria Math" panose="02040503050406030204" pitchFamily="18" charset="0"/>
                                        <a:cs typeface="Times New Roman" panose="02020603050405020304" pitchFamily="18" charset="0"/>
                                      </a:rPr>
                                    </m:ctrlPr>
                                  </m:sSupPr>
                                  <m:e>
                                    <m:r>
                                      <m:rPr>
                                        <m:sty m:val="p"/>
                                      </m:rPr>
                                      <a:rPr lang="el-GR" sz="2800" b="1" i="1">
                                        <a:solidFill>
                                          <a:srgbClr val="FFFF00"/>
                                        </a:solidFill>
                                        <a:latin typeface="Cambria Math" panose="02040503050406030204" pitchFamily="18" charset="0"/>
                                        <a:cs typeface="Times New Roman" panose="02020603050405020304" pitchFamily="18" charset="0"/>
                                      </a:rPr>
                                      <m:t>ν</m:t>
                                    </m:r>
                                  </m:e>
                                  <m:sup>
                                    <m:r>
                                      <a:rPr lang="es-CL" sz="2800" b="1" i="1">
                                        <a:solidFill>
                                          <a:srgbClr val="FFFF00"/>
                                        </a:solidFill>
                                        <a:latin typeface="Cambria Math" panose="02040503050406030204" pitchFamily="18" charset="0"/>
                                        <a:cs typeface="Times New Roman" panose="02020603050405020304" pitchFamily="18" charset="0"/>
                                      </a:rPr>
                                      <m:t>𝟐</m:t>
                                    </m:r>
                                  </m:sup>
                                </m:sSup>
                                <m:sSub>
                                  <m:sSubPr>
                                    <m:ctrlPr>
                                      <a:rPr lang="es-CL" sz="2800" b="1" i="1">
                                        <a:solidFill>
                                          <a:srgbClr val="FFFF00"/>
                                        </a:solidFill>
                                        <a:latin typeface="Cambria Math" panose="02040503050406030204" pitchFamily="18" charset="0"/>
                                        <a:cs typeface="Times New Roman" panose="02020603050405020304" pitchFamily="18" charset="0"/>
                                      </a:rPr>
                                    </m:ctrlPr>
                                  </m:sSubPr>
                                  <m:e>
                                    <m:r>
                                      <a:rPr lang="es-CL" sz="2800" b="1" i="1">
                                        <a:solidFill>
                                          <a:srgbClr val="FFFF00"/>
                                        </a:solidFill>
                                        <a:latin typeface="Cambria Math" panose="02040503050406030204" pitchFamily="18" charset="0"/>
                                        <a:cs typeface="Times New Roman" panose="02020603050405020304" pitchFamily="18" charset="0"/>
                                      </a:rPr>
                                      <m:t>𝑻</m:t>
                                    </m:r>
                                  </m:e>
                                  <m:sub>
                                    <m:r>
                                      <a:rPr lang="es-CL" sz="2800" b="1" i="1">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m:t>
                                    </m:r>
                                  </m:sub>
                                </m:sSub>
                              </m:den>
                            </m:f>
                          </m:e>
                        </m:d>
                      </m:e>
                      <m:sup>
                        <m:r>
                          <a:rPr lang="es-CL" sz="2800" b="1" i="1">
                            <a:solidFill>
                              <a:srgbClr val="FFFF00"/>
                            </a:solidFill>
                            <a:latin typeface="Cambria Math" panose="02040503050406030204" pitchFamily="18" charset="0"/>
                            <a:cs typeface="Times New Roman" panose="02020603050405020304" pitchFamily="18" charset="0"/>
                          </a:rPr>
                          <m:t>𝟏</m:t>
                        </m:r>
                        <m:r>
                          <a:rPr lang="es-CL" sz="2800" b="1" i="1">
                            <a:solidFill>
                              <a:srgbClr val="FFFF00"/>
                            </a:solidFill>
                            <a:latin typeface="Cambria Math" panose="02040503050406030204" pitchFamily="18" charset="0"/>
                            <a:cs typeface="Times New Roman" panose="02020603050405020304" pitchFamily="18" charset="0"/>
                          </a:rPr>
                          <m:t>/</m:t>
                        </m:r>
                        <m:r>
                          <a:rPr lang="es-CL" sz="2800" b="1" i="1">
                            <a:solidFill>
                              <a:srgbClr val="FFFF00"/>
                            </a:solidFill>
                            <a:latin typeface="Cambria Math" panose="02040503050406030204" pitchFamily="18" charset="0"/>
                            <a:cs typeface="Times New Roman" panose="02020603050405020304" pitchFamily="18" charset="0"/>
                          </a:rPr>
                          <m:t>𝟒</m:t>
                        </m:r>
                      </m:sup>
                    </m:sSup>
                  </m:oMath>
                </a14:m>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0,359·</a:t>
                </a:r>
                <a14:m>
                  <m:oMath xmlns:m="http://schemas.openxmlformats.org/officeDocument/2006/math">
                    <m:sSup>
                      <m:sSupPr>
                        <m:ctrlPr>
                          <a:rPr lang="es-CL" sz="2800" b="1" i="1">
                            <a:solidFill>
                              <a:srgbClr val="FFFF00"/>
                            </a:solidFill>
                            <a:latin typeface="Cambria Math" panose="02040503050406030204" pitchFamily="18" charset="0"/>
                            <a:cs typeface="Times New Roman" panose="02020603050405020304" pitchFamily="18" charset="0"/>
                          </a:rPr>
                        </m:ctrlPr>
                      </m:sSupPr>
                      <m:e>
                        <m:r>
                          <a:rPr lang="es-CL" sz="2800" b="1" i="1">
                            <a:solidFill>
                              <a:srgbClr val="FFFF00"/>
                            </a:solidFill>
                            <a:latin typeface="Cambria Math" panose="02040503050406030204" pitchFamily="18" charset="0"/>
                            <a:cs typeface="Times New Roman" panose="02020603050405020304" pitchFamily="18" charset="0"/>
                          </a:rPr>
                          <m:t>𝑮𝒓</m:t>
                        </m:r>
                      </m:e>
                      <m:sup>
                        <m:r>
                          <a:rPr lang="es-CL" sz="2800" b="1" i="1">
                            <a:solidFill>
                              <a:srgbClr val="FFFF00"/>
                            </a:solidFill>
                            <a:latin typeface="Cambria Math" panose="02040503050406030204" pitchFamily="18" charset="0"/>
                            <a:cs typeface="Times New Roman" panose="02020603050405020304" pitchFamily="18" charset="0"/>
                          </a:rPr>
                          <m:t>𝟏</m:t>
                        </m:r>
                        <m:r>
                          <a:rPr lang="es-CL" sz="2800" b="1" i="1">
                            <a:solidFill>
                              <a:srgbClr val="FFFF00"/>
                            </a:solidFill>
                            <a:latin typeface="Cambria Math" panose="02040503050406030204" pitchFamily="18" charset="0"/>
                            <a:cs typeface="Times New Roman" panose="02020603050405020304" pitchFamily="18" charset="0"/>
                          </a:rPr>
                          <m:t>/</m:t>
                        </m:r>
                        <m:r>
                          <a:rPr lang="es-CL" sz="2800" b="1" i="1">
                            <a:solidFill>
                              <a:srgbClr val="FFFF00"/>
                            </a:solidFill>
                            <a:latin typeface="Cambria Math" panose="02040503050406030204" pitchFamily="18" charset="0"/>
                            <a:cs typeface="Times New Roman" panose="02020603050405020304" pitchFamily="18" charset="0"/>
                          </a:rPr>
                          <m:t>𝟒</m:t>
                        </m:r>
                      </m:sup>
                    </m:sSup>
                  </m:oMath>
                </a14:m>
                <a:endParaRPr lang="es-CL" sz="2800" b="1"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a:p>
                <a:pPr marL="457200" algn="ctr">
                  <a:lnSpc>
                    <a:spcPct val="107000"/>
                  </a:lnSpc>
                  <a:spcAft>
                    <a:spcPts val="800"/>
                  </a:spcAft>
                </a:pP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En esta correlación se considera 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o </a:t>
                </a:r>
                <a:r>
                  <a:rPr lang="es-CL" sz="2000" dirty="0">
                    <a:latin typeface="Times New Roman" panose="02020603050405020304" pitchFamily="18" charset="0"/>
                    <a:ea typeface="Calibri" panose="020F0502020204030204" pitchFamily="34" charset="0"/>
                    <a:cs typeface="Times New Roman" panose="02020603050405020304" pitchFamily="18" charset="0"/>
                  </a:rPr>
                  <a:t>˃ 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s-CL" sz="2000" dirty="0">
                    <a:latin typeface="Times New Roman" panose="02020603050405020304" pitchFamily="18" charset="0"/>
                    <a:ea typeface="Calibri" panose="020F0502020204030204" pitchFamily="34" charset="0"/>
                    <a:cs typeface="Times New Roman" panose="02020603050405020304" pitchFamily="18" charset="0"/>
                  </a:rPr>
                  <a:t>(pared y fluido)</a:t>
                </a:r>
              </a:p>
              <a:p>
                <a:pPr algn="just">
                  <a:lnSpc>
                    <a:spcPct val="107000"/>
                  </a:lnSpc>
                  <a:spcAft>
                    <a:spcPts val="800"/>
                  </a:spcAft>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Para el caso en que 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s-CL" sz="2000" dirty="0">
                    <a:latin typeface="Times New Roman" panose="02020603050405020304" pitchFamily="18" charset="0"/>
                    <a:ea typeface="Calibri" panose="020F0502020204030204" pitchFamily="34" charset="0"/>
                    <a:cs typeface="Times New Roman" panose="02020603050405020304" pitchFamily="18" charset="0"/>
                  </a:rPr>
                  <a:t>˃ 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o</a:t>
                </a:r>
                <a:r>
                  <a:rPr lang="es-CL" sz="2000" dirty="0">
                    <a:latin typeface="Times New Roman" panose="02020603050405020304" pitchFamily="18" charset="0"/>
                    <a:ea typeface="Calibri" panose="020F0502020204030204" pitchFamily="34" charset="0"/>
                    <a:cs typeface="Times New Roman" panose="02020603050405020304" pitchFamily="18" charset="0"/>
                  </a:rPr>
                  <a:t>  vale la relación (T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s-CL" sz="2000" dirty="0">
                    <a:latin typeface="Times New Roman" panose="02020603050405020304" pitchFamily="18" charset="0"/>
                    <a:ea typeface="Calibri" panose="020F0502020204030204" pitchFamily="34" charset="0"/>
                    <a:cs typeface="Times New Roman" panose="02020603050405020304" pitchFamily="18" charset="0"/>
                  </a:rPr>
                  <a:t>-T</a:t>
                </a:r>
                <a:r>
                  <a:rPr lang="es-CL" sz="2000" baseline="-25000" dirty="0">
                    <a:latin typeface="Times New Roman" panose="02020603050405020304" pitchFamily="18" charset="0"/>
                    <a:ea typeface="Calibri" panose="020F0502020204030204" pitchFamily="34" charset="0"/>
                    <a:cs typeface="Times New Roman" panose="02020603050405020304" pitchFamily="18" charset="0"/>
                  </a:rPr>
                  <a:t>o</a:t>
                </a:r>
                <a:r>
                  <a:rPr lang="es-CL" sz="2000" dirty="0">
                    <a:latin typeface="Times New Roman" panose="02020603050405020304" pitchFamily="18" charset="0"/>
                    <a:ea typeface="Calibri" panose="020F0502020204030204" pitchFamily="34" charset="0"/>
                    <a:cs typeface="Times New Roman" panose="02020603050405020304" pitchFamily="18" charset="0"/>
                  </a:rPr>
                  <a:t>)  en la ecuación anterior</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901522" y="964064"/>
                <a:ext cx="9775065" cy="5471498"/>
              </a:xfrm>
              <a:prstGeom prst="rect">
                <a:avLst/>
              </a:prstGeom>
              <a:blipFill>
                <a:blip r:embed="rId2"/>
                <a:stretch>
                  <a:fillRect l="-1934" t="-1782" r="-624"/>
                </a:stretch>
              </a:blipFill>
            </p:spPr>
            <p:txBody>
              <a:bodyPr/>
              <a:lstStyle/>
              <a:p>
                <a:r>
                  <a:rPr lang="es-CL">
                    <a:noFill/>
                  </a:rPr>
                  <a:t> </a:t>
                </a:r>
              </a:p>
            </p:txBody>
          </p:sp>
        </mc:Fallback>
      </mc:AlternateContent>
    </p:spTree>
    <p:extLst>
      <p:ext uri="{BB962C8B-B14F-4D97-AF65-F5344CB8AC3E}">
        <p14:creationId xmlns:p14="http://schemas.microsoft.com/office/powerpoint/2010/main" val="2561309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605565" y="889643"/>
                <a:ext cx="9109658" cy="4683783"/>
              </a:xfrm>
              <a:prstGeom prst="rect">
                <a:avLst/>
              </a:prstGeom>
            </p:spPr>
            <p:txBody>
              <a:bodyPr wrap="square">
                <a:spAutoFit/>
              </a:bodyPr>
              <a:lstStyle/>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Para el total de una placa o pared vertical en régimen laminar y considerando un valor medio del coeficiente de transferencia de calor </a:t>
                </a:r>
                <a:r>
                  <a:rPr lang="es-CL" sz="2000" dirty="0" err="1">
                    <a:latin typeface="Times New Roman" panose="02020603050405020304" pitchFamily="18" charset="0"/>
                    <a:ea typeface="Calibri" panose="020F0502020204030204" pitchFamily="34" charset="0"/>
                    <a:cs typeface="Times New Roman" panose="02020603050405020304" pitchFamily="18" charset="0"/>
                  </a:rPr>
                  <a:t>convectivo</a:t>
                </a:r>
                <a:r>
                  <a:rPr lang="es-CL" sz="2000" dirty="0">
                    <a:latin typeface="Times New Roman" panose="02020603050405020304" pitchFamily="18" charset="0"/>
                    <a:ea typeface="Calibri" panose="020F0502020204030204" pitchFamily="34" charset="0"/>
                    <a:cs typeface="Times New Roman" panose="02020603050405020304" pitchFamily="18" charset="0"/>
                  </a:rPr>
                  <a:t>, definido en la forma: h = </a:t>
                </a:r>
                <a14:m>
                  <m:oMath xmlns:m="http://schemas.openxmlformats.org/officeDocument/2006/math">
                    <m:f>
                      <m:fPr>
                        <m:ctrlPr>
                          <a:rPr lang="es-CL" sz="2000" i="1">
                            <a:latin typeface="Cambria Math" panose="02040503050406030204" pitchFamily="18" charset="0"/>
                            <a:ea typeface="Calibri" panose="020F0502020204030204" pitchFamily="34" charset="0"/>
                            <a:cs typeface="Times New Roman" panose="02020603050405020304" pitchFamily="18" charset="0"/>
                          </a:rPr>
                        </m:ctrlPr>
                      </m:fPr>
                      <m:num>
                        <m:r>
                          <a:rPr lang="es-CL" sz="2000" i="1">
                            <a:latin typeface="Cambria Math" panose="02040503050406030204" pitchFamily="18" charset="0"/>
                            <a:ea typeface="Calibri" panose="020F0502020204030204" pitchFamily="34" charset="0"/>
                            <a:cs typeface="Times New Roman" panose="02020603050405020304" pitchFamily="18" charset="0"/>
                          </a:rPr>
                          <m:t>1</m:t>
                        </m:r>
                      </m:num>
                      <m:den>
                        <m:r>
                          <a:rPr lang="es-CL" sz="2000" i="1">
                            <a:latin typeface="Cambria Math" panose="02040503050406030204" pitchFamily="18" charset="0"/>
                            <a:ea typeface="Calibri" panose="020F0502020204030204" pitchFamily="34" charset="0"/>
                            <a:cs typeface="Times New Roman" panose="02020603050405020304" pitchFamily="18" charset="0"/>
                          </a:rPr>
                          <m:t>𝐿</m:t>
                        </m:r>
                      </m:den>
                    </m:f>
                  </m:oMath>
                </a14:m>
                <a:r>
                  <a:rPr lang="es-CL" sz="20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nary>
                      <m:naryPr>
                        <m:limLoc m:val="subSup"/>
                        <m:ctrlPr>
                          <a:rPr lang="es-CL" sz="2000" i="1">
                            <a:latin typeface="Cambria Math" panose="02040503050406030204" pitchFamily="18" charset="0"/>
                            <a:ea typeface="Calibri" panose="020F0502020204030204" pitchFamily="34" charset="0"/>
                            <a:cs typeface="Times New Roman" panose="02020603050405020304" pitchFamily="18" charset="0"/>
                          </a:rPr>
                        </m:ctrlPr>
                      </m:naryPr>
                      <m:sub>
                        <m:r>
                          <a:rPr lang="es-CL" sz="2000" i="1">
                            <a:latin typeface="Cambria Math" panose="02040503050406030204" pitchFamily="18" charset="0"/>
                            <a:ea typeface="Calibri" panose="020F0502020204030204" pitchFamily="34" charset="0"/>
                            <a:cs typeface="Times New Roman" panose="02020603050405020304" pitchFamily="18" charset="0"/>
                          </a:rPr>
                          <m:t>0</m:t>
                        </m:r>
                      </m:sub>
                      <m:sup>
                        <m:r>
                          <a:rPr lang="es-CL" sz="2000" i="1">
                            <a:latin typeface="Cambria Math" panose="02040503050406030204" pitchFamily="18" charset="0"/>
                            <a:ea typeface="Calibri" panose="020F0502020204030204" pitchFamily="34" charset="0"/>
                            <a:cs typeface="Times New Roman" panose="02020603050405020304" pitchFamily="18" charset="0"/>
                          </a:rPr>
                          <m:t>𝐿</m:t>
                        </m:r>
                      </m:sup>
                      <m:e>
                        <m:r>
                          <a:rPr lang="es-CL" sz="2000" i="1">
                            <a:latin typeface="Cambria Math" panose="02040503050406030204" pitchFamily="18" charset="0"/>
                            <a:ea typeface="Calibri" panose="020F0502020204030204" pitchFamily="34" charset="0"/>
                            <a:cs typeface="Times New Roman" panose="02020603050405020304" pitchFamily="18" charset="0"/>
                          </a:rPr>
                          <m:t>h𝑑𝑥</m:t>
                        </m:r>
                      </m:e>
                    </m:nary>
                  </m:oMath>
                </a14:m>
                <a:r>
                  <a:rPr lang="es-CL" sz="2000" dirty="0">
                    <a:latin typeface="Times New Roman" panose="02020603050405020304" pitchFamily="18" charset="0"/>
                    <a:ea typeface="Calibri" panose="020F0502020204030204" pitchFamily="34" charset="0"/>
                    <a:cs typeface="Times New Roman" panose="02020603050405020304" pitchFamily="18" charset="0"/>
                  </a:rPr>
                  <a:t>, en que L es la dimensión característica de la pared vertical, se tiene entonces para el valor medio del </a:t>
                </a:r>
                <a:r>
                  <a:rPr lang="es-CL" sz="2000" dirty="0" err="1">
                    <a:latin typeface="Times New Roman" panose="02020603050405020304" pitchFamily="18" charset="0"/>
                    <a:ea typeface="Calibri" panose="020F0502020204030204" pitchFamily="34" charset="0"/>
                    <a:cs typeface="Times New Roman" panose="02020603050405020304" pitchFamily="18" charset="0"/>
                  </a:rPr>
                  <a:t>Nusselt</a:t>
                </a:r>
                <a:r>
                  <a:rPr lang="es-CL" sz="2000" dirty="0">
                    <a:latin typeface="Times New Roman" panose="02020603050405020304" pitchFamily="18" charset="0"/>
                    <a:ea typeface="Calibri" panose="020F0502020204030204" pitchFamily="34" charset="0"/>
                    <a:cs typeface="Times New Roman" panose="02020603050405020304" pitchFamily="18" charset="0"/>
                  </a:rPr>
                  <a:t> en toda la pared la relación siguiente:</a:t>
                </a:r>
              </a:p>
              <a:p>
                <a:pPr algn="just">
                  <a:lnSpc>
                    <a:spcPct val="107000"/>
                  </a:lnSpc>
                  <a:spcAft>
                    <a:spcPts val="800"/>
                  </a:spcAft>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Flujo Laminar:                </a:t>
                </a:r>
                <a:r>
                  <a:rPr lang="es-CL" sz="2400" b="1" dirty="0" err="1">
                    <a:latin typeface="Times New Roman" panose="02020603050405020304" pitchFamily="18" charset="0"/>
                    <a:ea typeface="Calibri" panose="020F0502020204030204" pitchFamily="34" charset="0"/>
                    <a:cs typeface="Times New Roman" panose="02020603050405020304" pitchFamily="18" charset="0"/>
                  </a:rPr>
                  <a:t>Nu</a:t>
                </a:r>
                <a:r>
                  <a:rPr lang="es-CL" sz="2400" b="1" baseline="-25000" dirty="0" err="1">
                    <a:latin typeface="Times New Roman" panose="02020603050405020304" pitchFamily="18" charset="0"/>
                    <a:ea typeface="Calibri" panose="020F0502020204030204" pitchFamily="34" charset="0"/>
                    <a:cs typeface="Times New Roman" panose="02020603050405020304" pitchFamily="18" charset="0"/>
                  </a:rPr>
                  <a:t>L</a:t>
                </a:r>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𝟔𝟕𝟖</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𝑷𝒓</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𝟗𝟓𝟐</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𝑷𝒓</m:t>
                                </m:r>
                              </m:den>
                            </m:f>
                            <m:r>
                              <a:rPr lang="es-CL"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𝑮𝒓</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𝑳</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400" b="1" i="1">
                            <a:latin typeface="Cambria Math" panose="02040503050406030204" pitchFamily="18" charset="0"/>
                            <a:ea typeface="Calibri" panose="020F0502020204030204" pitchFamily="34" charset="0"/>
                            <a:cs typeface="Times New Roman" panose="02020603050405020304" pitchFamily="18" charset="0"/>
                          </a:rPr>
                          <m:t>¼</m:t>
                        </m:r>
                      </m:sup>
                    </m:sSup>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1600"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Flujo Turbulento</a:t>
                </a:r>
                <a:r>
                  <a:rPr lang="es-CL" sz="24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400" b="1" dirty="0" err="1">
                    <a:latin typeface="Times New Roman" panose="02020603050405020304" pitchFamily="18" charset="0"/>
                    <a:ea typeface="Calibri" panose="020F0502020204030204" pitchFamily="34" charset="0"/>
                    <a:cs typeface="Times New Roman" panose="02020603050405020304" pitchFamily="18" charset="0"/>
                  </a:rPr>
                  <a:t>Nu</a:t>
                </a:r>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𝟎𝟐𝟒𝟔</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𝑮𝒓</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𝑳</m:t>
                                    </m:r>
                                  </m:sub>
                                </m:sSub>
                              </m:num>
                              <m:den>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𝟒𝟗𝟒</m:t>
                                </m:r>
                                <m:r>
                                  <a:rPr lang="es-CL" sz="24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400" b="1" i="1">
                                        <a:latin typeface="Cambria Math" panose="02040503050406030204" pitchFamily="18" charset="0"/>
                                        <a:cs typeface="Times New Roman" panose="02020603050405020304" pitchFamily="18" charset="0"/>
                                      </a:rPr>
                                    </m:ctrlPr>
                                  </m:sSupPr>
                                  <m:e>
                                    <m:r>
                                      <a:rPr lang="es-CL" sz="2400" b="1" i="1">
                                        <a:latin typeface="Cambria Math" panose="02040503050406030204" pitchFamily="18" charset="0"/>
                                        <a:cs typeface="Times New Roman" panose="02020603050405020304" pitchFamily="18" charset="0"/>
                                      </a:rPr>
                                      <m:t>𝑷𝒓</m:t>
                                    </m:r>
                                  </m:e>
                                  <m:sup>
                                    <m:r>
                                      <a:rPr lang="es-CL" sz="2400" b="1" i="1">
                                        <a:latin typeface="Cambria Math" panose="02040503050406030204" pitchFamily="18" charset="0"/>
                                        <a:cs typeface="Times New Roman" panose="02020603050405020304" pitchFamily="18" charset="0"/>
                                      </a:rPr>
                                      <m:t>𝟐</m:t>
                                    </m:r>
                                    <m:r>
                                      <a:rPr lang="es-CL" sz="2400" b="1" i="1">
                                        <a:latin typeface="Cambria Math" panose="02040503050406030204" pitchFamily="18" charset="0"/>
                                        <a:cs typeface="Times New Roman" panose="02020603050405020304" pitchFamily="18" charset="0"/>
                                      </a:rPr>
                                      <m:t>/</m:t>
                                    </m:r>
                                    <m:r>
                                      <a:rPr lang="es-CL" sz="2400" b="1" i="1">
                                        <a:latin typeface="Cambria Math" panose="02040503050406030204" pitchFamily="18" charset="0"/>
                                        <a:cs typeface="Times New Roman" panose="02020603050405020304" pitchFamily="18" charset="0"/>
                                      </a:rPr>
                                      <m:t>𝟑</m:t>
                                    </m:r>
                                  </m:sup>
                                </m:sSup>
                              </m:den>
                            </m:f>
                          </m:e>
                        </m:d>
                      </m:e>
                      <m:sup>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𝟐</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𝟓</m:t>
                            </m:r>
                          </m:den>
                        </m:f>
                      </m:sup>
                    </m:sSup>
                    <m:r>
                      <a:rPr lang="es-CL" sz="24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400" b="1" i="1">
                            <a:latin typeface="Cambria Math" panose="02040503050406030204" pitchFamily="18" charset="0"/>
                            <a:cs typeface="Times New Roman" panose="02020603050405020304" pitchFamily="18" charset="0"/>
                          </a:rPr>
                        </m:ctrlPr>
                      </m:sSupPr>
                      <m:e>
                        <m:r>
                          <a:rPr lang="es-CL" sz="2400" b="1" i="1">
                            <a:latin typeface="Cambria Math" panose="02040503050406030204" pitchFamily="18" charset="0"/>
                            <a:cs typeface="Times New Roman" panose="02020603050405020304" pitchFamily="18" charset="0"/>
                          </a:rPr>
                          <m:t>𝑷𝒓</m:t>
                        </m:r>
                      </m:e>
                      <m:sup>
                        <m:r>
                          <a:rPr lang="es-CL" sz="2400" b="1" i="1">
                            <a:latin typeface="Cambria Math" panose="02040503050406030204" pitchFamily="18" charset="0"/>
                            <a:cs typeface="Times New Roman" panose="02020603050405020304" pitchFamily="18" charset="0"/>
                          </a:rPr>
                          <m:t>𝟕</m:t>
                        </m:r>
                        <m:r>
                          <a:rPr lang="es-CL" sz="2400" b="1" i="1">
                            <a:latin typeface="Cambria Math" panose="02040503050406030204" pitchFamily="18" charset="0"/>
                            <a:cs typeface="Times New Roman" panose="02020603050405020304" pitchFamily="18" charset="0"/>
                          </a:rPr>
                          <m:t>/</m:t>
                        </m:r>
                        <m:r>
                          <a:rPr lang="es-CL" sz="2400" b="1" i="1">
                            <a:latin typeface="Cambria Math" panose="02040503050406030204" pitchFamily="18" charset="0"/>
                            <a:cs typeface="Times New Roman" panose="02020603050405020304" pitchFamily="18" charset="0"/>
                          </a:rPr>
                          <m:t>𝟏𝟓</m:t>
                        </m:r>
                      </m:sup>
                    </m:sSup>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605565" y="889643"/>
                <a:ext cx="9109658" cy="4683783"/>
              </a:xfrm>
              <a:prstGeom prst="rect">
                <a:avLst/>
              </a:prstGeom>
              <a:blipFill>
                <a:blip r:embed="rId2"/>
                <a:stretch>
                  <a:fillRect l="-669" t="-781" r="-669"/>
                </a:stretch>
              </a:blipFill>
            </p:spPr>
            <p:txBody>
              <a:bodyPr/>
              <a:lstStyle/>
              <a:p>
                <a:r>
                  <a:rPr lang="es-CL">
                    <a:noFill/>
                  </a:rPr>
                  <a:t> </a:t>
                </a:r>
              </a:p>
            </p:txBody>
          </p:sp>
        </mc:Fallback>
      </mc:AlternateContent>
    </p:spTree>
    <p:extLst>
      <p:ext uri="{BB962C8B-B14F-4D97-AF65-F5344CB8AC3E}">
        <p14:creationId xmlns:p14="http://schemas.microsoft.com/office/powerpoint/2010/main" val="2808727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49251" y="987535"/>
                <a:ext cx="9968248" cy="4466223"/>
              </a:xfrm>
              <a:prstGeom prst="rect">
                <a:avLst/>
              </a:prstGeom>
            </p:spPr>
            <p:txBody>
              <a:bodyPr wrap="square">
                <a:spAutoFit/>
              </a:bodyPr>
              <a:lstStyle/>
              <a:p>
                <a:pPr marL="450215"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La transición entre flujo </a:t>
                </a:r>
                <a:r>
                  <a:rPr lang="es-CL" sz="2000" dirty="0" err="1">
                    <a:latin typeface="Times New Roman" panose="02020603050405020304" pitchFamily="18" charset="0"/>
                    <a:ea typeface="Calibri" panose="020F0502020204030204" pitchFamily="34" charset="0"/>
                    <a:cs typeface="Times New Roman" panose="02020603050405020304" pitchFamily="18" charset="0"/>
                  </a:rPr>
                  <a:t>convectivo</a:t>
                </a:r>
                <a:r>
                  <a:rPr lang="es-CL" sz="2000" dirty="0">
                    <a:latin typeface="Times New Roman" panose="02020603050405020304" pitchFamily="18" charset="0"/>
                    <a:ea typeface="Calibri" panose="020F0502020204030204" pitchFamily="34" charset="0"/>
                    <a:cs typeface="Times New Roman" panose="02020603050405020304" pitchFamily="18" charset="0"/>
                  </a:rPr>
                  <a:t> natural laminar a turbulento se ha encontrado experimentalmente que ocurre para un rango del producto </a:t>
                </a:r>
                <a:r>
                  <a:rPr lang="es-CL" sz="2000" dirty="0" err="1">
                    <a:latin typeface="Times New Roman" panose="02020603050405020304" pitchFamily="18" charset="0"/>
                    <a:ea typeface="Calibri" panose="020F0502020204030204" pitchFamily="34" charset="0"/>
                    <a:cs typeface="Times New Roman" panose="02020603050405020304" pitchFamily="18" charset="0"/>
                  </a:rPr>
                  <a:t>Gr·Pr</a:t>
                </a:r>
                <a:r>
                  <a:rPr lang="es-CL" sz="2000" dirty="0">
                    <a:latin typeface="Times New Roman" panose="02020603050405020304" pitchFamily="18" charset="0"/>
                    <a:ea typeface="Calibri" panose="020F0502020204030204" pitchFamily="34" charset="0"/>
                    <a:cs typeface="Times New Roman" panose="02020603050405020304" pitchFamily="18" charset="0"/>
                  </a:rPr>
                  <a:t> de:</a:t>
                </a:r>
              </a:p>
              <a:p>
                <a:pPr marL="450215" algn="just">
                  <a:lnSpc>
                    <a:spcPct val="107000"/>
                  </a:lnSpc>
                  <a:spcAft>
                    <a:spcPts val="800"/>
                  </a:spcAft>
                </a:pPr>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2400" dirty="0">
                    <a:latin typeface="Times New Roman" panose="02020603050405020304" pitchFamily="18" charset="0"/>
                    <a:ea typeface="Calibri" panose="020F0502020204030204" pitchFamily="34" charset="0"/>
                    <a:cs typeface="Times New Roman" panose="02020603050405020304" pitchFamily="18" charset="0"/>
                  </a:rPr>
                  <a:t>			10</a:t>
                </a:r>
                <a:r>
                  <a:rPr lang="es-CL" sz="2400" baseline="30000" dirty="0">
                    <a:latin typeface="Times New Roman" panose="02020603050405020304" pitchFamily="18" charset="0"/>
                    <a:ea typeface="Calibri" panose="020F0502020204030204" pitchFamily="34" charset="0"/>
                    <a:cs typeface="Times New Roman" panose="02020603050405020304" pitchFamily="18" charset="0"/>
                  </a:rPr>
                  <a:t>8 </a:t>
                </a:r>
                <a:r>
                  <a:rPr lang="es-CL" sz="2400" dirty="0">
                    <a:latin typeface="Times New Roman" panose="02020603050405020304" pitchFamily="18" charset="0"/>
                    <a:ea typeface="Calibri" panose="020F0502020204030204" pitchFamily="34" charset="0"/>
                    <a:cs typeface="Times New Roman" panose="02020603050405020304" pitchFamily="18" charset="0"/>
                  </a:rPr>
                  <a:t>&lt; </a:t>
                </a:r>
                <a:r>
                  <a:rPr lang="es-CL" sz="2400" dirty="0" err="1">
                    <a:latin typeface="Times New Roman" panose="02020603050405020304" pitchFamily="18" charset="0"/>
                    <a:ea typeface="Calibri" panose="020F0502020204030204" pitchFamily="34" charset="0"/>
                    <a:cs typeface="Times New Roman" panose="02020603050405020304" pitchFamily="18" charset="0"/>
                  </a:rPr>
                  <a:t>Gr·Pr</a:t>
                </a:r>
                <a:r>
                  <a:rPr lang="es-CL" sz="2400" dirty="0">
                    <a:latin typeface="Times New Roman" panose="02020603050405020304" pitchFamily="18" charset="0"/>
                    <a:ea typeface="Calibri" panose="020F0502020204030204" pitchFamily="34" charset="0"/>
                    <a:cs typeface="Times New Roman" panose="02020603050405020304" pitchFamily="18" charset="0"/>
                  </a:rPr>
                  <a:t> &lt; 10</a:t>
                </a:r>
                <a:r>
                  <a:rPr lang="es-CL" sz="2400" baseline="30000" dirty="0">
                    <a:latin typeface="Times New Roman" panose="02020603050405020304" pitchFamily="18" charset="0"/>
                    <a:ea typeface="Calibri" panose="020F0502020204030204" pitchFamily="34" charset="0"/>
                    <a:cs typeface="Times New Roman" panose="02020603050405020304" pitchFamily="18" charset="0"/>
                  </a:rPr>
                  <a:t>10 </a:t>
                </a:r>
                <a:r>
                  <a:rPr lang="es-CL" sz="2400" dirty="0">
                    <a:latin typeface="Times New Roman" panose="02020603050405020304" pitchFamily="18" charset="0"/>
                    <a:ea typeface="Calibri" panose="020F0502020204030204" pitchFamily="34" charset="0"/>
                    <a:cs typeface="Times New Roman" panose="02020603050405020304" pitchFamily="18" charset="0"/>
                  </a:rPr>
                  <a:t> </a:t>
                </a:r>
              </a:p>
              <a:p>
                <a:pPr marL="450215" algn="just">
                  <a:lnSpc>
                    <a:spcPct val="107000"/>
                  </a:lnSpc>
                  <a:spcAft>
                    <a:spcPts val="800"/>
                  </a:spcAft>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Las siguientes correlaciones son recomendadas en tales condiciones:</a:t>
                </a:r>
              </a:p>
              <a:p>
                <a:pPr marL="450215" algn="just">
                  <a:lnSpc>
                    <a:spcPct val="107000"/>
                  </a:lnSpc>
                  <a:spcAft>
                    <a:spcPts val="800"/>
                  </a:spcAft>
                </a:pPr>
                <a:endParaRPr lang="es-CL" sz="20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Gr·Pr</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&lt; 10</a:t>
                </a:r>
                <a:r>
                  <a:rPr lang="es-CL" sz="2000" b="1"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9</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               </a:t>
                </a: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400" b="1" dirty="0" err="1">
                    <a:latin typeface="Times New Roman" panose="02020603050405020304" pitchFamily="18" charset="0"/>
                    <a:ea typeface="Calibri" panose="020F0502020204030204" pitchFamily="34" charset="0"/>
                    <a:cs typeface="Times New Roman" panose="02020603050405020304" pitchFamily="18" charset="0"/>
                  </a:rPr>
                  <a:t>Nu</a:t>
                </a:r>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𝟓𝟓𝟓</m:t>
                    </m:r>
                    <m:r>
                      <a:rPr lang="es-CL" sz="2400" b="1" i="1">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𝑮𝒓</m:t>
                                </m:r>
                              </m:e>
                              <m:sub>
                                <m:r>
                                  <a:rPr lang="es-CL" sz="2400" b="1" i="1">
                                    <a:latin typeface="Cambria Math" panose="02040503050406030204" pitchFamily="18" charset="0"/>
                                    <a:ea typeface="Calibri" panose="020F0502020204030204" pitchFamily="34" charset="0"/>
                                    <a:cs typeface="Times New Roman" panose="02020603050405020304" pitchFamily="18" charset="0"/>
                                  </a:rPr>
                                  <m:t>𝑳</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400" b="1" i="1">
                            <a:latin typeface="Cambria Math" panose="02040503050406030204" pitchFamily="18" charset="0"/>
                            <a:ea typeface="Calibri" panose="020F0502020204030204" pitchFamily="34" charset="0"/>
                            <a:cs typeface="Times New Roman" panose="02020603050405020304" pitchFamily="18" charset="0"/>
                          </a:rPr>
                          <m:t>𝟏</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𝟒</m:t>
                        </m:r>
                      </m:sup>
                    </m:sSup>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spcAft>
                    <a:spcPts val="800"/>
                  </a:spcAft>
                </a:pPr>
                <a:r>
                  <a:rPr lang="es-CL" sz="20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Gr·Pr</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 10</a:t>
                </a:r>
                <a:r>
                  <a:rPr lang="es-CL" sz="2000" b="1"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9  </a:t>
                </a: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400" b="1" dirty="0" err="1">
                    <a:latin typeface="Times New Roman" panose="02020603050405020304" pitchFamily="18" charset="0"/>
                    <a:ea typeface="Calibri" panose="020F0502020204030204" pitchFamily="34" charset="0"/>
                    <a:cs typeface="Times New Roman" panose="02020603050405020304" pitchFamily="18" charset="0"/>
                  </a:rPr>
                  <a:t>Nu</a:t>
                </a:r>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400" b="1" i="1">
                        <a:latin typeface="Cambria Math" panose="02040503050406030204" pitchFamily="18" charset="0"/>
                        <a:ea typeface="Calibri" panose="020F0502020204030204" pitchFamily="34" charset="0"/>
                        <a:cs typeface="Times New Roman" panose="02020603050405020304" pitchFamily="18" charset="0"/>
                      </a:rPr>
                      <m:t>𝟎</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𝟎𝟐𝟏𝟎</m:t>
                    </m:r>
                    <m:r>
                      <a:rPr lang="es-CL" sz="2400" b="1" i="1">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CL" sz="2400" b="1" i="1">
                                    <a:latin typeface="Cambria Math" panose="02040503050406030204" pitchFamily="18" charset="0"/>
                                    <a:cs typeface="Times New Roman" panose="02020603050405020304" pitchFamily="18" charset="0"/>
                                  </a:rPr>
                                </m:ctrlPr>
                              </m:sSubPr>
                              <m:e>
                                <m:r>
                                  <a:rPr lang="es-CL" sz="2400" b="1" i="1">
                                    <a:latin typeface="Cambria Math" panose="02040503050406030204" pitchFamily="18" charset="0"/>
                                    <a:cs typeface="Times New Roman" panose="02020603050405020304" pitchFamily="18" charset="0"/>
                                  </a:rPr>
                                  <m:t>𝑮𝒓</m:t>
                                </m:r>
                              </m:e>
                              <m:sub>
                                <m:r>
                                  <a:rPr lang="es-CL" sz="2400" b="1" i="1">
                                    <a:latin typeface="Cambria Math" panose="02040503050406030204" pitchFamily="18" charset="0"/>
                                    <a:cs typeface="Times New Roman" panose="02020603050405020304" pitchFamily="18" charset="0"/>
                                  </a:rPr>
                                  <m:t>𝑳</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400" b="1" i="1">
                            <a:latin typeface="Cambria Math" panose="02040503050406030204" pitchFamily="18" charset="0"/>
                            <a:ea typeface="Calibri" panose="020F0502020204030204" pitchFamily="34" charset="0"/>
                            <a:cs typeface="Times New Roman" panose="02020603050405020304" pitchFamily="18" charset="0"/>
                          </a:rPr>
                          <m:t>𝟐</m:t>
                        </m:r>
                        <m:r>
                          <a:rPr lang="es-CL" sz="2400" b="1" i="1">
                            <a:latin typeface="Cambria Math" panose="02040503050406030204" pitchFamily="18" charset="0"/>
                            <a:ea typeface="Calibri" panose="020F0502020204030204" pitchFamily="34" charset="0"/>
                            <a:cs typeface="Times New Roman" panose="02020603050405020304" pitchFamily="18" charset="0"/>
                          </a:rPr>
                          <m:t>/</m:t>
                        </m:r>
                        <m:r>
                          <a:rPr lang="es-CL" sz="2400" b="1" i="1">
                            <a:latin typeface="Cambria Math" panose="02040503050406030204" pitchFamily="18" charset="0"/>
                            <a:ea typeface="Calibri" panose="020F0502020204030204" pitchFamily="34" charset="0"/>
                            <a:cs typeface="Times New Roman" panose="02020603050405020304" pitchFamily="18" charset="0"/>
                          </a:rPr>
                          <m:t>𝟓</m:t>
                        </m:r>
                      </m:sup>
                    </m:sSup>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49251" y="987535"/>
                <a:ext cx="9968248" cy="4466223"/>
              </a:xfrm>
              <a:prstGeom prst="rect">
                <a:avLst/>
              </a:prstGeom>
              <a:blipFill>
                <a:blip r:embed="rId2"/>
                <a:stretch>
                  <a:fillRect t="-819" r="-612" b="-1501"/>
                </a:stretch>
              </a:blipFill>
            </p:spPr>
            <p:txBody>
              <a:bodyPr/>
              <a:lstStyle/>
              <a:p>
                <a:r>
                  <a:rPr lang="es-CL">
                    <a:noFill/>
                  </a:rPr>
                  <a:t> </a:t>
                </a:r>
              </a:p>
            </p:txBody>
          </p:sp>
        </mc:Fallback>
      </mc:AlternateContent>
    </p:spTree>
    <p:extLst>
      <p:ext uri="{BB962C8B-B14F-4D97-AF65-F5344CB8AC3E}">
        <p14:creationId xmlns:p14="http://schemas.microsoft.com/office/powerpoint/2010/main" val="3088552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785613" y="222394"/>
                <a:ext cx="10560677" cy="6468181"/>
              </a:xfrm>
              <a:prstGeom prst="rect">
                <a:avLst/>
              </a:prstGeom>
            </p:spPr>
            <p:txBody>
              <a:bodyPr wrap="square">
                <a:spAutoFit/>
              </a:bodyPr>
              <a:lstStyle/>
              <a:p>
                <a:pPr algn="just">
                  <a:lnSpc>
                    <a:spcPct val="107000"/>
                  </a:lnSpc>
                </a:pPr>
                <a:r>
                  <a:rPr lang="es-CL" sz="2800" b="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b) Superficies horizontales</a:t>
                </a:r>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b="1" dirty="0">
                    <a:latin typeface="Times New Roman" panose="02020603050405020304" pitchFamily="18" charset="0"/>
                    <a:ea typeface="Calibri" panose="020F0502020204030204" pitchFamily="34" charset="0"/>
                    <a:cs typeface="Times New Roman" panose="02020603050405020304" pitchFamily="18" charset="0"/>
                  </a:rPr>
                  <a:t> </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Existen correlaciones para superficies planas, cilindros y otras geometrías, las cuales se deben emplear considerando el rango en el cual son válidas.</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2400" b="1" i="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Cilindros horizontales</a:t>
                </a:r>
                <a:r>
                  <a:rPr lang="es-CL" sz="2400" b="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endParaRPr lang="es-CL" sz="2400" b="1" u="sng"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b="1"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Para cilindros horizontales en </a:t>
                </a:r>
                <a:r>
                  <a:rPr lang="es-CL" b="1" dirty="0">
                    <a:latin typeface="Times New Roman" panose="02020603050405020304" pitchFamily="18" charset="0"/>
                    <a:ea typeface="Calibri" panose="020F0502020204030204" pitchFamily="34" charset="0"/>
                    <a:cs typeface="Times New Roman" panose="02020603050405020304" pitchFamily="18" charset="0"/>
                  </a:rPr>
                  <a:t>gases y líquidos</a:t>
                </a:r>
                <a:r>
                  <a:rPr lang="es-CL" dirty="0">
                    <a:latin typeface="Times New Roman" panose="02020603050405020304" pitchFamily="18" charset="0"/>
                    <a:ea typeface="Calibri" panose="020F0502020204030204" pitchFamily="34" charset="0"/>
                    <a:cs typeface="Times New Roman" panose="02020603050405020304" pitchFamily="18" charset="0"/>
                  </a:rPr>
                  <a:t>, en el rango de 10</a:t>
                </a:r>
                <a:r>
                  <a:rPr lang="es-CL" baseline="30000" dirty="0">
                    <a:latin typeface="Times New Roman" panose="02020603050405020304" pitchFamily="18" charset="0"/>
                    <a:ea typeface="Calibri" panose="020F0502020204030204" pitchFamily="34" charset="0"/>
                    <a:cs typeface="Times New Roman" panose="02020603050405020304" pitchFamily="18" charset="0"/>
                  </a:rPr>
                  <a:t>4</a:t>
                </a:r>
                <a:r>
                  <a:rPr lang="es-CL" dirty="0">
                    <a:latin typeface="Times New Roman" panose="02020603050405020304" pitchFamily="18" charset="0"/>
                    <a:ea typeface="Calibri" panose="020F0502020204030204" pitchFamily="34" charset="0"/>
                    <a:cs typeface="Times New Roman" panose="02020603050405020304" pitchFamily="18" charset="0"/>
                  </a:rPr>
                  <a:t> &lt; </a:t>
                </a:r>
                <a:r>
                  <a:rPr lang="es-CL" dirty="0" err="1">
                    <a:latin typeface="Times New Roman" panose="02020603050405020304" pitchFamily="18" charset="0"/>
                    <a:ea typeface="Calibri" panose="020F0502020204030204" pitchFamily="34" charset="0"/>
                    <a:cs typeface="Times New Roman" panose="02020603050405020304" pitchFamily="18" charset="0"/>
                  </a:rPr>
                  <a:t>Gr·Pr</a:t>
                </a:r>
                <a:r>
                  <a:rPr lang="es-CL" dirty="0">
                    <a:latin typeface="Times New Roman" panose="02020603050405020304" pitchFamily="18" charset="0"/>
                    <a:ea typeface="Calibri" panose="020F0502020204030204" pitchFamily="34" charset="0"/>
                    <a:cs typeface="Times New Roman" panose="02020603050405020304" pitchFamily="18" charset="0"/>
                  </a:rPr>
                  <a:t> &lt;10</a:t>
                </a:r>
                <a:r>
                  <a:rPr lang="es-CL" baseline="30000" dirty="0">
                    <a:latin typeface="Times New Roman" panose="02020603050405020304" pitchFamily="18" charset="0"/>
                    <a:ea typeface="Calibri" panose="020F0502020204030204" pitchFamily="34" charset="0"/>
                    <a:cs typeface="Times New Roman" panose="02020603050405020304" pitchFamily="18" charset="0"/>
                  </a:rPr>
                  <a:t>9</a:t>
                </a:r>
                <a:r>
                  <a:rPr lang="es-CL" dirty="0">
                    <a:latin typeface="Times New Roman" panose="02020603050405020304" pitchFamily="18" charset="0"/>
                    <a:ea typeface="Calibri" panose="020F0502020204030204" pitchFamily="34" charset="0"/>
                    <a:cs typeface="Times New Roman" panose="02020603050405020304" pitchFamily="18" charset="0"/>
                  </a:rPr>
                  <a:t> , donde el Gr está referido al diámetro del cilindro, es válida la </a:t>
                </a:r>
                <a:r>
                  <a:rPr lang="es-CL" b="1" dirty="0">
                    <a:latin typeface="Times New Roman" panose="02020603050405020304" pitchFamily="18" charset="0"/>
                    <a:ea typeface="Calibri" panose="020F0502020204030204" pitchFamily="34" charset="0"/>
                    <a:cs typeface="Times New Roman" panose="02020603050405020304" pitchFamily="18" charset="0"/>
                  </a:rPr>
                  <a:t>correlación de Adams:</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 = </a:t>
                </a:r>
                <a14:m>
                  <m:oMath xmlns:m="http://schemas.openxmlformats.org/officeDocument/2006/math">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𝟓𝟑</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𝑮𝒓</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oMath>
                </a14:m>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Si el diámetro del cilindro se hace muy pequeño (como el </a:t>
                </a:r>
                <a:r>
                  <a:rPr lang="es-CL" b="1" dirty="0">
                    <a:latin typeface="Times New Roman" panose="02020603050405020304" pitchFamily="18" charset="0"/>
                    <a:ea typeface="Calibri" panose="020F0502020204030204" pitchFamily="34" charset="0"/>
                    <a:cs typeface="Times New Roman" panose="02020603050405020304" pitchFamily="18" charset="0"/>
                  </a:rPr>
                  <a:t>caso de un alambre</a:t>
                </a:r>
                <a:r>
                  <a:rPr lang="es-CL" dirty="0">
                    <a:latin typeface="Times New Roman" panose="02020603050405020304" pitchFamily="18" charset="0"/>
                    <a:ea typeface="Calibri" panose="020F0502020204030204" pitchFamily="34" charset="0"/>
                    <a:cs typeface="Times New Roman" panose="02020603050405020304" pitchFamily="18" charset="0"/>
                  </a:rPr>
                  <a:t>), en régimen </a:t>
                </a:r>
                <a:r>
                  <a:rPr lang="es-CL" dirty="0" err="1">
                    <a:latin typeface="Times New Roman" panose="02020603050405020304" pitchFamily="18" charset="0"/>
                    <a:ea typeface="Calibri" panose="020F0502020204030204" pitchFamily="34" charset="0"/>
                    <a:cs typeface="Times New Roman" panose="02020603050405020304" pitchFamily="18" charset="0"/>
                  </a:rPr>
                  <a:t>convectivo</a:t>
                </a:r>
                <a:r>
                  <a:rPr lang="es-CL" dirty="0">
                    <a:latin typeface="Times New Roman" panose="02020603050405020304" pitchFamily="18" charset="0"/>
                    <a:ea typeface="Calibri" panose="020F0502020204030204" pitchFamily="34" charset="0"/>
                    <a:cs typeface="Times New Roman" panose="02020603050405020304" pitchFamily="18" charset="0"/>
                  </a:rPr>
                  <a:t> natural el valor del Gr se hace también muy pequeño. En este caso, para </a:t>
                </a:r>
                <a:r>
                  <a:rPr lang="es-CL" dirty="0" err="1">
                    <a:latin typeface="Times New Roman" panose="02020603050405020304" pitchFamily="18" charset="0"/>
                    <a:ea typeface="Calibri" panose="020F0502020204030204" pitchFamily="34" charset="0"/>
                    <a:cs typeface="Times New Roman" panose="02020603050405020304" pitchFamily="18" charset="0"/>
                  </a:rPr>
                  <a:t>Gr·Pr</a:t>
                </a:r>
                <a:r>
                  <a:rPr lang="es-CL" dirty="0">
                    <a:latin typeface="Times New Roman" panose="02020603050405020304" pitchFamily="18" charset="0"/>
                    <a:ea typeface="Calibri" panose="020F0502020204030204" pitchFamily="34" charset="0"/>
                    <a:cs typeface="Times New Roman" panose="02020603050405020304" pitchFamily="18" charset="0"/>
                  </a:rPr>
                  <a:t> &lt; 10</a:t>
                </a:r>
                <a:r>
                  <a:rPr lang="es-CL" baseline="30000" dirty="0">
                    <a:latin typeface="Times New Roman" panose="02020603050405020304" pitchFamily="18" charset="0"/>
                    <a:ea typeface="Calibri" panose="020F0502020204030204" pitchFamily="34" charset="0"/>
                    <a:cs typeface="Times New Roman" panose="02020603050405020304" pitchFamily="18" charset="0"/>
                  </a:rPr>
                  <a:t>4</a:t>
                </a:r>
                <a:r>
                  <a:rPr lang="es-CL" dirty="0">
                    <a:latin typeface="Times New Roman" panose="02020603050405020304" pitchFamily="18" charset="0"/>
                    <a:ea typeface="Calibri" panose="020F0502020204030204" pitchFamily="34" charset="0"/>
                    <a:cs typeface="Times New Roman" panose="02020603050405020304" pitchFamily="18" charset="0"/>
                  </a:rPr>
                  <a:t>, se puede emplear la </a:t>
                </a:r>
                <a:r>
                  <a:rPr lang="es-CL" b="1" dirty="0">
                    <a:latin typeface="Times New Roman" panose="02020603050405020304" pitchFamily="18" charset="0"/>
                    <a:ea typeface="Calibri" panose="020F0502020204030204" pitchFamily="34" charset="0"/>
                    <a:cs typeface="Times New Roman" panose="02020603050405020304" pitchFamily="18" charset="0"/>
                  </a:rPr>
                  <a:t>relación de </a:t>
                </a:r>
                <a:r>
                  <a:rPr lang="es-CL" b="1" dirty="0" err="1">
                    <a:latin typeface="Times New Roman" panose="02020603050405020304" pitchFamily="18" charset="0"/>
                    <a:ea typeface="Calibri" panose="020F0502020204030204" pitchFamily="34" charset="0"/>
                    <a:cs typeface="Times New Roman" panose="02020603050405020304" pitchFamily="18" charset="0"/>
                  </a:rPr>
                  <a:t>Elenbaas</a:t>
                </a:r>
                <a:r>
                  <a:rPr lang="es-CL" b="1" dirty="0">
                    <a:latin typeface="Times New Roman" panose="02020603050405020304" pitchFamily="18" charset="0"/>
                    <a:ea typeface="Calibri" panose="020F0502020204030204" pitchFamily="34" charset="0"/>
                    <a:cs typeface="Times New Roman" panose="02020603050405020304" pitchFamily="18" charset="0"/>
                  </a:rPr>
                  <a:t>:</a:t>
                </a:r>
                <a:endParaRPr lang="es-CL" sz="1600" b="1"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pPr>
                <a14:m>
                  <m:oMath xmlns:m="http://schemas.openxmlformats.org/officeDocument/2006/math">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𝟐𝟑𝟓</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𝑵𝒖</m:t>
                        </m:r>
                      </m:e>
                      <m:sup>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𝟑</m:t>
                        </m:r>
                      </m:sup>
                    </m:sSup>
                    <m:sSup>
                      <m:sSup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𝒆</m:t>
                        </m:r>
                      </m:e>
                      <m:sup>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𝟔</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𝑵𝒖</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up>
                    </m:sSup>
                  </m:oMath>
                </a14:m>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𝑮𝒓</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oMath>
                </a14:m>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dirty="0">
                    <a:latin typeface="Times New Roman" panose="02020603050405020304" pitchFamily="18" charset="0"/>
                    <a:ea typeface="Calibri" panose="020F0502020204030204" pitchFamily="34" charset="0"/>
                    <a:cs typeface="Times New Roman" panose="02020603050405020304" pitchFamily="18" charset="0"/>
                  </a:rPr>
                  <a:t>Para el flujo convectivo natural en cilindros de tamaño mayor que alambres, </a:t>
                </a:r>
                <a:r>
                  <a:rPr lang="es-CL" b="1" dirty="0">
                    <a:latin typeface="Times New Roman" panose="02020603050405020304" pitchFamily="18" charset="0"/>
                    <a:ea typeface="Calibri" panose="020F0502020204030204" pitchFamily="34" charset="0"/>
                    <a:cs typeface="Times New Roman" panose="02020603050405020304" pitchFamily="18" charset="0"/>
                  </a:rPr>
                  <a:t>para metales líquidos</a:t>
                </a:r>
                <a:r>
                  <a:rPr lang="es-CL" dirty="0">
                    <a:latin typeface="Times New Roman" panose="02020603050405020304" pitchFamily="18" charset="0"/>
                    <a:ea typeface="Calibri" panose="020F0502020204030204" pitchFamily="34" charset="0"/>
                    <a:cs typeface="Times New Roman" panose="02020603050405020304" pitchFamily="18" charset="0"/>
                  </a:rPr>
                  <a:t>, se puede emplear la relación:</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CL" sz="1000" dirty="0">
                    <a:latin typeface="Times New Roman" panose="02020603050405020304" pitchFamily="18" charset="0"/>
                    <a:ea typeface="Calibri" panose="020F0502020204030204" pitchFamily="34" charset="0"/>
                    <a:cs typeface="Times New Roman" panose="02020603050405020304" pitchFamily="18" charset="0"/>
                  </a:rPr>
                  <a:t> </a:t>
                </a:r>
                <a:endParaRPr lang="es-CL" sz="1000" dirty="0">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 = </a:t>
                </a:r>
                <a14:m>
                  <m:oMath xmlns:m="http://schemas.openxmlformats.org/officeDocument/2006/math">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𝟓𝟑</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num>
                              <m:den>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𝟗𝟓𝟐</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den>
                            </m:f>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𝑮𝒓</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0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oMath>
                </a14:m>
                <a:endParaRPr lang="es-CL"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785613" y="222394"/>
                <a:ext cx="10560677" cy="6468181"/>
              </a:xfrm>
              <a:prstGeom prst="rect">
                <a:avLst/>
              </a:prstGeom>
              <a:blipFill>
                <a:blip r:embed="rId2"/>
                <a:stretch>
                  <a:fillRect l="-1212" t="-942" r="-462"/>
                </a:stretch>
              </a:blipFill>
            </p:spPr>
            <p:txBody>
              <a:bodyPr/>
              <a:lstStyle/>
              <a:p>
                <a:r>
                  <a:rPr lang="es-CL">
                    <a:noFill/>
                  </a:rPr>
                  <a:t> </a:t>
                </a:r>
              </a:p>
            </p:txBody>
          </p:sp>
        </mc:Fallback>
      </mc:AlternateContent>
    </p:spTree>
    <p:extLst>
      <p:ext uri="{BB962C8B-B14F-4D97-AF65-F5344CB8AC3E}">
        <p14:creationId xmlns:p14="http://schemas.microsoft.com/office/powerpoint/2010/main" val="1080383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236371" y="561469"/>
                <a:ext cx="9620518" cy="5823261"/>
              </a:xfrm>
              <a:prstGeom prst="rect">
                <a:avLst/>
              </a:prstGeom>
            </p:spPr>
            <p:txBody>
              <a:bodyPr wrap="square">
                <a:spAutoFit/>
              </a:bodyPr>
              <a:lstStyle/>
              <a:p>
                <a:pPr algn="just">
                  <a:lnSpc>
                    <a:spcPct val="107000"/>
                  </a:lnSpc>
                  <a:spcAft>
                    <a:spcPts val="800"/>
                  </a:spcAft>
                </a:pPr>
                <a:r>
                  <a:rPr lang="es-CL" sz="2400" b="1" i="1" u="sng"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Planos horizontales</a:t>
                </a:r>
              </a:p>
              <a:p>
                <a:pPr algn="just">
                  <a:lnSpc>
                    <a:spcPct val="107000"/>
                  </a:lnSpc>
                  <a:spcAft>
                    <a:spcPts val="800"/>
                  </a:spcAft>
                </a:pPr>
                <a:endParaRPr lang="es-CL" sz="2400" u="sng"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superficies calientes horizontales (cara superior) o para superficies enfriadas (cara inferior), se puede usar la relación de Mc Adams en el rango de: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5</a:t>
                </a:r>
                <a:r>
                  <a:rPr lang="es-CL" sz="2000" dirty="0">
                    <a:latin typeface="Times New Roman" panose="02020603050405020304" pitchFamily="18" charset="0"/>
                    <a:ea typeface="Calibri" panose="020F0502020204030204" pitchFamily="34" charset="0"/>
                    <a:cs typeface="Times New Roman" panose="02020603050405020304" pitchFamily="18" charset="0"/>
                  </a:rPr>
                  <a:t> &lt; </a:t>
                </a:r>
                <a:r>
                  <a:rPr lang="es-CL" sz="2000" dirty="0" err="1">
                    <a:latin typeface="Times New Roman" panose="02020603050405020304" pitchFamily="18" charset="0"/>
                    <a:ea typeface="Calibri" panose="020F0502020204030204" pitchFamily="34" charset="0"/>
                    <a:cs typeface="Times New Roman" panose="02020603050405020304" pitchFamily="18" charset="0"/>
                  </a:rPr>
                  <a:t>Gr·Pr</a:t>
                </a:r>
                <a:r>
                  <a:rPr lang="es-CL" sz="2000" dirty="0">
                    <a:latin typeface="Times New Roman" panose="02020603050405020304" pitchFamily="18" charset="0"/>
                    <a:ea typeface="Calibri" panose="020F0502020204030204" pitchFamily="34" charset="0"/>
                    <a:cs typeface="Times New Roman" panose="02020603050405020304" pitchFamily="18" charset="0"/>
                  </a:rPr>
                  <a:t> &lt; 2 x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7</a:t>
                </a:r>
                <a:r>
                  <a:rPr lang="es-CL" sz="20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pPr>
                <a:endParaRPr lang="es-CL" sz="20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pPr>
                <a:r>
                  <a:rPr lang="es-CL" sz="24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s-CL" sz="24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a:t>
                </a: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 0,54 (</a:t>
                </a:r>
                <a:r>
                  <a:rPr lang="es-CL" sz="24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Gr·Pr</a:t>
                </a: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r>
                  <a:rPr lang="es-CL" sz="2400" b="1"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1/4</a:t>
                </a:r>
                <a:r>
                  <a:rPr lang="es-CL" sz="2400"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endParaRPr lang="es-CL" sz="24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Y para el rango 2 x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7</a:t>
                </a:r>
                <a:r>
                  <a:rPr lang="es-CL" sz="2000" dirty="0">
                    <a:latin typeface="Times New Roman" panose="02020603050405020304" pitchFamily="18" charset="0"/>
                    <a:ea typeface="Calibri" panose="020F0502020204030204" pitchFamily="34" charset="0"/>
                    <a:cs typeface="Times New Roman" panose="02020603050405020304" pitchFamily="18" charset="0"/>
                  </a:rPr>
                  <a:t> &lt; </a:t>
                </a:r>
                <a:r>
                  <a:rPr lang="es-CL" sz="2000" dirty="0" err="1">
                    <a:latin typeface="Times New Roman" panose="02020603050405020304" pitchFamily="18" charset="0"/>
                    <a:ea typeface="Calibri" panose="020F0502020204030204" pitchFamily="34" charset="0"/>
                    <a:cs typeface="Times New Roman" panose="02020603050405020304" pitchFamily="18" charset="0"/>
                  </a:rPr>
                  <a:t>Gr·Pr</a:t>
                </a:r>
                <a:r>
                  <a:rPr lang="es-CL" sz="2000" dirty="0">
                    <a:latin typeface="Times New Roman" panose="02020603050405020304" pitchFamily="18" charset="0"/>
                    <a:ea typeface="Calibri" panose="020F0502020204030204" pitchFamily="34" charset="0"/>
                    <a:cs typeface="Times New Roman" panose="02020603050405020304" pitchFamily="18" charset="0"/>
                  </a:rPr>
                  <a:t> &lt; 3 x 10</a:t>
                </a:r>
                <a:r>
                  <a:rPr lang="es-CL" sz="2000" baseline="30000" dirty="0">
                    <a:latin typeface="Times New Roman" panose="02020603050405020304" pitchFamily="18" charset="0"/>
                    <a:ea typeface="Calibri" panose="020F0502020204030204" pitchFamily="34" charset="0"/>
                    <a:cs typeface="Times New Roman" panose="02020603050405020304" pitchFamily="18" charset="0"/>
                  </a:rPr>
                  <a:t>10 </a:t>
                </a:r>
                <a:r>
                  <a:rPr lang="es-CL" sz="2000" dirty="0">
                    <a:latin typeface="Times New Roman" panose="02020603050405020304" pitchFamily="18" charset="0"/>
                    <a:ea typeface="Calibri" panose="020F0502020204030204" pitchFamily="34" charset="0"/>
                    <a:cs typeface="Times New Roman" panose="02020603050405020304" pitchFamily="18" charset="0"/>
                  </a:rPr>
                  <a:t>, la relación: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CL"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Nu = </a:t>
                </a:r>
                <a14:m>
                  <m:oMath xmlns:m="http://schemas.openxmlformats.org/officeDocument/2006/math">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𝟎</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𝟐𝟕</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dPr>
                          <m:e>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𝑮𝒓</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𝑷𝒓</m:t>
                            </m:r>
                          </m:e>
                        </m:d>
                      </m:e>
                      <m:sup>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𝟏</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r>
                          <a:rPr lang="es-CL" sz="2400" b="1"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𝟒</m:t>
                        </m:r>
                      </m:sup>
                    </m:sSup>
                  </m:oMath>
                </a14:m>
                <a:endParaRPr lang="es-CL" sz="2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estas correlaciones la longitud característica L es la longitud de un lado (superficie cuadrada), o el promedio entre la longitud de ambos lados (superficie rectangular), o bien 0,9 veces el diámetro para una superficie circular.</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236371" y="561469"/>
                <a:ext cx="9620518" cy="5823261"/>
              </a:xfrm>
              <a:prstGeom prst="rect">
                <a:avLst/>
              </a:prstGeom>
              <a:blipFill>
                <a:blip r:embed="rId2"/>
                <a:stretch>
                  <a:fillRect l="-1014" t="-838" r="-634" b="-628"/>
                </a:stretch>
              </a:blipFill>
            </p:spPr>
            <p:txBody>
              <a:bodyPr/>
              <a:lstStyle/>
              <a:p>
                <a:r>
                  <a:rPr lang="es-CL">
                    <a:noFill/>
                  </a:rPr>
                  <a:t> </a:t>
                </a:r>
              </a:p>
            </p:txBody>
          </p:sp>
        </mc:Fallback>
      </mc:AlternateContent>
    </p:spTree>
    <p:extLst>
      <p:ext uri="{BB962C8B-B14F-4D97-AF65-F5344CB8AC3E}">
        <p14:creationId xmlns:p14="http://schemas.microsoft.com/office/powerpoint/2010/main" val="3780665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478174" y="654941"/>
                <a:ext cx="11207691" cy="5124801"/>
              </a:xfrm>
              <a:prstGeom prst="rect">
                <a:avLst/>
              </a:prstGeom>
            </p:spPr>
            <p:txBody>
              <a:bodyPr wrap="square">
                <a:spAutoFit/>
              </a:bodyPr>
              <a:lstStyle/>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Para esferas o sólidos rectangulares, King recomienda emplear las correlaciones para cilindros horizontales, pero empleando para la dimensión característica las longitudes verticales y horizontales de acuerdo a la relación:</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14:m>
                  <m:oMath xmlns:m="http://schemas.openxmlformats.org/officeDocument/2006/math">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𝟏</m:t>
                        </m:r>
                      </m:num>
                      <m:den>
                        <m:r>
                          <a:rPr lang="es-CL" sz="2400" b="1" i="1">
                            <a:latin typeface="Cambria Math" panose="02040503050406030204" pitchFamily="18" charset="0"/>
                            <a:ea typeface="Calibri" panose="020F0502020204030204" pitchFamily="34" charset="0"/>
                            <a:cs typeface="Times New Roman" panose="02020603050405020304" pitchFamily="18" charset="0"/>
                          </a:rPr>
                          <m:t>𝑳</m:t>
                        </m:r>
                      </m:den>
                    </m:f>
                  </m:oMath>
                </a14:m>
                <a:r>
                  <a:rPr lang="es-CL" sz="2400" b="1"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s-CL" sz="2400" b="1" i="1">
                            <a:latin typeface="Cambria Math" panose="02040503050406030204" pitchFamily="18" charset="0"/>
                            <a:ea typeface="Calibri" panose="020F0502020204030204" pitchFamily="34" charset="0"/>
                            <a:cs typeface="Times New Roman" panose="02020603050405020304" pitchFamily="18" charset="0"/>
                          </a:rPr>
                        </m:ctrlPr>
                      </m:fPr>
                      <m:num>
                        <m:r>
                          <a:rPr lang="es-CL" sz="2400" b="1" i="1">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𝑳</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𝒉𝒐𝒓𝒊𝒛𝒐𝒏𝒕𝒂𝒍</m:t>
                            </m:r>
                          </m:sub>
                        </m:sSub>
                        <m:r>
                          <a:rPr lang="es-CL"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s-CL" sz="2400" b="1" i="1">
                                <a:latin typeface="Cambria Math" panose="02040503050406030204" pitchFamily="18" charset="0"/>
                                <a:ea typeface="Calibri" panose="020F0502020204030204" pitchFamily="34" charset="0"/>
                                <a:cs typeface="Times New Roman" panose="02020603050405020304" pitchFamily="18" charset="0"/>
                              </a:rPr>
                            </m:ctrlPr>
                          </m:sSubPr>
                          <m:e>
                            <m:r>
                              <a:rPr lang="es-CL" sz="2400" b="1" i="1">
                                <a:latin typeface="Cambria Math" panose="02040503050406030204" pitchFamily="18" charset="0"/>
                                <a:ea typeface="Calibri" panose="020F0502020204030204" pitchFamily="34" charset="0"/>
                                <a:cs typeface="Times New Roman" panose="02020603050405020304" pitchFamily="18" charset="0"/>
                              </a:rPr>
                              <m:t>𝑳</m:t>
                            </m:r>
                          </m:e>
                          <m:sub>
                            <m:r>
                              <a:rPr lang="es-CL" sz="2400" b="1" i="1">
                                <a:latin typeface="Cambria Math" panose="02040503050406030204" pitchFamily="18" charset="0"/>
                                <a:ea typeface="Calibri" panose="020F0502020204030204" pitchFamily="34" charset="0"/>
                                <a:cs typeface="Times New Roman" panose="02020603050405020304" pitchFamily="18" charset="0"/>
                              </a:rPr>
                              <m:t>𝒗𝒆𝒓𝒕𝒊𝒄𝒂𝒍</m:t>
                            </m:r>
                          </m:sub>
                        </m:sSub>
                      </m:den>
                    </m:f>
                  </m:oMath>
                </a14:m>
                <a:r>
                  <a:rPr lang="es-CL" sz="2400" dirty="0">
                    <a:latin typeface="Times New Roman" panose="02020603050405020304" pitchFamily="18" charset="0"/>
                    <a:ea typeface="Calibri" panose="020F0502020204030204" pitchFamily="34" charset="0"/>
                    <a:cs typeface="Times New Roman" panose="02020603050405020304" pitchFamily="18" charset="0"/>
                  </a:rPr>
                  <a:t>   (rectángulo)</a:t>
                </a:r>
              </a:p>
              <a:p>
                <a:pPr algn="just">
                  <a:lnSpc>
                    <a:spcPct val="107000"/>
                  </a:lnSpc>
                </a:pPr>
                <a:r>
                  <a:rPr lang="es-CL" sz="20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Y para el caso de una esfera:   </a:t>
                </a:r>
                <a:r>
                  <a:rPr lang="es-CL" sz="2000" b="1" dirty="0">
                    <a:latin typeface="Times New Roman" panose="02020603050405020304" pitchFamily="18" charset="0"/>
                    <a:ea typeface="Calibri" panose="020F0502020204030204" pitchFamily="34" charset="0"/>
                    <a:cs typeface="Times New Roman" panose="02020603050405020304" pitchFamily="18" charset="0"/>
                  </a:rPr>
                  <a:t>L = D/2</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b="1"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Puesto que para convección natural una gran cantidad de casos los representan superficies calentadas  o enfriadas al aire, el coeficiente h se puede expresar en la forma general:</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s-CL"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h = C· (ΔT / L)</a:t>
                </a:r>
                <a:r>
                  <a:rPr lang="es-CL" sz="2800" b="1" baseline="30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n</a:t>
                </a:r>
                <a:endParaRPr lang="es-CL" sz="28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endParaRPr lang="es-CL" sz="20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s-CL" sz="2000" dirty="0">
                    <a:latin typeface="Times New Roman" panose="02020603050405020304" pitchFamily="18" charset="0"/>
                    <a:ea typeface="Calibri" panose="020F0502020204030204" pitchFamily="34" charset="0"/>
                    <a:cs typeface="Times New Roman" panose="02020603050405020304" pitchFamily="18" charset="0"/>
                  </a:rPr>
                  <a:t>En que C y n son dos factores experimentales y L la dimensión característica</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478174" y="654941"/>
                <a:ext cx="11207691" cy="5124801"/>
              </a:xfrm>
              <a:prstGeom prst="rect">
                <a:avLst/>
              </a:prstGeom>
              <a:blipFill>
                <a:blip r:embed="rId2"/>
                <a:stretch>
                  <a:fillRect l="-544" t="-595" r="-544" b="-713"/>
                </a:stretch>
              </a:blipFill>
            </p:spPr>
            <p:txBody>
              <a:bodyPr/>
              <a:lstStyle/>
              <a:p>
                <a:r>
                  <a:rPr lang="es-CL">
                    <a:noFill/>
                  </a:rPr>
                  <a:t> </a:t>
                </a:r>
              </a:p>
            </p:txBody>
          </p:sp>
        </mc:Fallback>
      </mc:AlternateContent>
    </p:spTree>
    <p:extLst>
      <p:ext uri="{BB962C8B-B14F-4D97-AF65-F5344CB8AC3E}">
        <p14:creationId xmlns:p14="http://schemas.microsoft.com/office/powerpoint/2010/main" val="2980530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ángulo 3"/>
              <p:cNvSpPr/>
              <p:nvPr/>
            </p:nvSpPr>
            <p:spPr>
              <a:xfrm>
                <a:off x="1584101" y="574377"/>
                <a:ext cx="8461420" cy="606961"/>
              </a:xfrm>
              <a:prstGeom prst="rect">
                <a:avLst/>
              </a:prstGeom>
            </p:spPr>
            <p:txBody>
              <a:bodyPr wrap="square">
                <a:spAutoFit/>
              </a:bodyPr>
              <a:lstStyle/>
              <a:p>
                <a:pPr algn="just">
                  <a:lnSpc>
                    <a:spcPct val="107000"/>
                  </a:lnSpc>
                  <a:spcAft>
                    <a:spcPts val="800"/>
                  </a:spcAft>
                </a:pPr>
                <a:r>
                  <a:rPr lang="es-CL" sz="2000" dirty="0">
                    <a:latin typeface="Times New Roman" panose="02020603050405020304" pitchFamily="18" charset="0"/>
                    <a:ea typeface="Calibri" panose="020F0502020204030204" pitchFamily="34" charset="0"/>
                    <a:cs typeface="Times New Roman" panose="02020603050405020304" pitchFamily="18" charset="0"/>
                  </a:rPr>
                  <a:t>Para h expresado en </a:t>
                </a:r>
                <a:r>
                  <a:rPr lang="es-CL" sz="2000" b="1"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s-CL" sz="2000" b="1" i="1">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latin typeface="Cambria Math" panose="02040503050406030204" pitchFamily="18" charset="0"/>
                            <a:ea typeface="Calibri" panose="020F0502020204030204" pitchFamily="34" charset="0"/>
                            <a:cs typeface="Times New Roman" panose="02020603050405020304" pitchFamily="18" charset="0"/>
                          </a:rPr>
                          <m:t>𝑩𝑻𝑼</m:t>
                        </m:r>
                      </m:num>
                      <m:den>
                        <m:r>
                          <a:rPr lang="es-CL" sz="2000" b="1" i="1">
                            <a:latin typeface="Cambria Math" panose="02040503050406030204" pitchFamily="18" charset="0"/>
                            <a:ea typeface="Calibri" panose="020F0502020204030204" pitchFamily="34" charset="0"/>
                            <a:cs typeface="Times New Roman" panose="02020603050405020304" pitchFamily="18" charset="0"/>
                          </a:rPr>
                          <m:t>𝒉𝒓</m:t>
                        </m:r>
                        <m:r>
                          <a:rPr lang="es-CL" sz="20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𝒑𝒊𝒆</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𝑭</m:t>
                        </m:r>
                      </m:den>
                    </m:f>
                  </m:oMath>
                </a14:m>
                <a:r>
                  <a:rPr lang="es-CL" sz="2000" b="1" dirty="0">
                    <a:latin typeface="Times New Roman" panose="02020603050405020304" pitchFamily="18" charset="0"/>
                    <a:ea typeface="Calibri" panose="020F0502020204030204" pitchFamily="34" charset="0"/>
                    <a:cs typeface="Times New Roman" panose="02020603050405020304" pitchFamily="18" charset="0"/>
                  </a:rPr>
                  <a:t> ) </a:t>
                </a:r>
                <a:r>
                  <a:rPr lang="es-CL" sz="2000" dirty="0">
                    <a:latin typeface="Times New Roman" panose="02020603050405020304" pitchFamily="18" charset="0"/>
                    <a:ea typeface="Calibri" panose="020F0502020204030204" pitchFamily="34" charset="0"/>
                    <a:cs typeface="Times New Roman" panose="02020603050405020304" pitchFamily="18" charset="0"/>
                  </a:rPr>
                  <a:t>los siguientes son los valores para C, n y L:</a:t>
                </a:r>
                <a:endParaRPr lang="es-CL"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1584101" y="574377"/>
                <a:ext cx="8461420" cy="606961"/>
              </a:xfrm>
              <a:prstGeom prst="rect">
                <a:avLst/>
              </a:prstGeom>
              <a:blipFill>
                <a:blip r:embed="rId2"/>
                <a:stretch>
                  <a:fillRect l="-793"/>
                </a:stretch>
              </a:blipFill>
            </p:spPr>
            <p:txBody>
              <a:bodyPr/>
              <a:lstStyle/>
              <a:p>
                <a:r>
                  <a:rPr lang="es-CL">
                    <a:noFill/>
                  </a:rPr>
                  <a:t> </a:t>
                </a:r>
              </a:p>
            </p:txBody>
          </p:sp>
        </mc:Fallback>
      </mc:AlternateContent>
      <p:graphicFrame>
        <p:nvGraphicFramePr>
          <p:cNvPr id="5" name="Tabla 4"/>
          <p:cNvGraphicFramePr>
            <a:graphicFrameLocks noGrp="1"/>
          </p:cNvGraphicFramePr>
          <p:nvPr/>
        </p:nvGraphicFramePr>
        <p:xfrm>
          <a:off x="1545466" y="1442436"/>
          <a:ext cx="8500057" cy="3750376"/>
        </p:xfrm>
        <a:graphic>
          <a:graphicData uri="http://schemas.openxmlformats.org/drawingml/2006/table">
            <a:tbl>
              <a:tblPr firstRow="1" firstCol="1" bandRow="1">
                <a:tableStyleId>{5C22544A-7EE6-4342-B048-85BDC9FD1C3A}</a:tableStyleId>
              </a:tblPr>
              <a:tblGrid>
                <a:gridCol w="2861533">
                  <a:extLst>
                    <a:ext uri="{9D8B030D-6E8A-4147-A177-3AD203B41FA5}">
                      <a16:colId xmlns:a16="http://schemas.microsoft.com/office/drawing/2014/main" val="20000"/>
                    </a:ext>
                  </a:extLst>
                </a:gridCol>
                <a:gridCol w="2081365">
                  <a:extLst>
                    <a:ext uri="{9D8B030D-6E8A-4147-A177-3AD203B41FA5}">
                      <a16:colId xmlns:a16="http://schemas.microsoft.com/office/drawing/2014/main" val="20001"/>
                    </a:ext>
                  </a:extLst>
                </a:gridCol>
                <a:gridCol w="1171630">
                  <a:extLst>
                    <a:ext uri="{9D8B030D-6E8A-4147-A177-3AD203B41FA5}">
                      <a16:colId xmlns:a16="http://schemas.microsoft.com/office/drawing/2014/main" val="20002"/>
                    </a:ext>
                  </a:extLst>
                </a:gridCol>
                <a:gridCol w="1172548">
                  <a:extLst>
                    <a:ext uri="{9D8B030D-6E8A-4147-A177-3AD203B41FA5}">
                      <a16:colId xmlns:a16="http://schemas.microsoft.com/office/drawing/2014/main" val="20003"/>
                    </a:ext>
                  </a:extLst>
                </a:gridCol>
                <a:gridCol w="1212981">
                  <a:extLst>
                    <a:ext uri="{9D8B030D-6E8A-4147-A177-3AD203B41FA5}">
                      <a16:colId xmlns:a16="http://schemas.microsoft.com/office/drawing/2014/main" val="20004"/>
                    </a:ext>
                  </a:extLst>
                </a:gridCol>
              </a:tblGrid>
              <a:tr h="467883">
                <a:tc>
                  <a:txBody>
                    <a:bodyPr/>
                    <a:lstStyle/>
                    <a:p>
                      <a:pPr>
                        <a:lnSpc>
                          <a:spcPct val="107000"/>
                        </a:lnSpc>
                        <a:spcAft>
                          <a:spcPts val="0"/>
                        </a:spcAft>
                      </a:pPr>
                      <a:r>
                        <a:rPr lang="es-CL" sz="1800" b="1" dirty="0">
                          <a:effectLst/>
                        </a:rPr>
                        <a:t>Geometría</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Rango Gr·Pr</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C</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n</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L</a:t>
                      </a:r>
                    </a:p>
                    <a:p>
                      <a:pPr algn="ctr">
                        <a:lnSpc>
                          <a:spcPct val="107000"/>
                        </a:lnSpc>
                        <a:spcAft>
                          <a:spcPts val="0"/>
                        </a:spcAft>
                      </a:pPr>
                      <a:r>
                        <a:rPr lang="es-CL" sz="1800" b="1">
                          <a:effectLst/>
                        </a:rPr>
                        <a:t> </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61532">
                <a:tc>
                  <a:txBody>
                    <a:bodyPr/>
                    <a:lstStyle/>
                    <a:p>
                      <a:pPr>
                        <a:lnSpc>
                          <a:spcPct val="107000"/>
                        </a:lnSpc>
                        <a:spcAft>
                          <a:spcPts val="0"/>
                        </a:spcAft>
                      </a:pPr>
                      <a:r>
                        <a:rPr lang="es-CL" sz="1800" b="1">
                          <a:effectLst/>
                        </a:rPr>
                        <a:t>Planos verticales y </a:t>
                      </a:r>
                    </a:p>
                    <a:p>
                      <a:pPr>
                        <a:lnSpc>
                          <a:spcPct val="107000"/>
                        </a:lnSpc>
                        <a:spcAft>
                          <a:spcPts val="0"/>
                        </a:spcAft>
                      </a:pPr>
                      <a:r>
                        <a:rPr lang="es-CL" sz="1800" b="1">
                          <a:effectLst/>
                        </a:rPr>
                        <a:t>cilindros verticales</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10</a:t>
                      </a:r>
                      <a:r>
                        <a:rPr lang="es-CL" sz="1800" b="1" baseline="30000">
                          <a:effectLst/>
                        </a:rPr>
                        <a:t>4 </a:t>
                      </a:r>
                      <a:r>
                        <a:rPr lang="es-CL" sz="1800" b="1">
                          <a:effectLst/>
                        </a:rPr>
                        <a:t> a 10</a:t>
                      </a:r>
                      <a:r>
                        <a:rPr lang="es-CL" sz="1800" b="1" baseline="30000">
                          <a:effectLst/>
                        </a:rPr>
                        <a:t>9</a:t>
                      </a:r>
                      <a:endParaRPr lang="es-CL" sz="1800" b="1">
                        <a:effectLst/>
                      </a:endParaRPr>
                    </a:p>
                    <a:p>
                      <a:pPr algn="ctr">
                        <a:lnSpc>
                          <a:spcPct val="107000"/>
                        </a:lnSpc>
                        <a:spcAft>
                          <a:spcPts val="0"/>
                        </a:spcAft>
                      </a:pPr>
                      <a:r>
                        <a:rPr lang="es-CL" sz="1800" b="1">
                          <a:effectLst/>
                        </a:rPr>
                        <a:t>10</a:t>
                      </a:r>
                      <a:r>
                        <a:rPr lang="es-CL" sz="1800" b="1" baseline="30000">
                          <a:effectLst/>
                        </a:rPr>
                        <a:t>9</a:t>
                      </a:r>
                      <a:r>
                        <a:rPr lang="es-CL" sz="1800" b="1">
                          <a:effectLst/>
                        </a:rPr>
                        <a:t> a 10</a:t>
                      </a:r>
                      <a:r>
                        <a:rPr lang="es-CL" sz="1800" b="1" baseline="30000">
                          <a:effectLst/>
                        </a:rPr>
                        <a:t>12</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0,29</a:t>
                      </a:r>
                    </a:p>
                    <a:p>
                      <a:pPr algn="ctr">
                        <a:lnSpc>
                          <a:spcPct val="107000"/>
                        </a:lnSpc>
                        <a:spcAft>
                          <a:spcPts val="0"/>
                        </a:spcAft>
                      </a:pPr>
                      <a:r>
                        <a:rPr lang="es-CL" sz="1800" b="1">
                          <a:effectLst/>
                        </a:rPr>
                        <a:t>0,19</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1/4</a:t>
                      </a:r>
                    </a:p>
                    <a:p>
                      <a:pPr algn="ctr">
                        <a:lnSpc>
                          <a:spcPct val="107000"/>
                        </a:lnSpc>
                        <a:spcAft>
                          <a:spcPts val="0"/>
                        </a:spcAft>
                      </a:pPr>
                      <a:r>
                        <a:rPr lang="es-CL" sz="1800" b="1">
                          <a:effectLst/>
                        </a:rPr>
                        <a:t>1/3</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Altura</a:t>
                      </a:r>
                    </a:p>
                    <a:p>
                      <a:pPr algn="ctr">
                        <a:lnSpc>
                          <a:spcPct val="107000"/>
                        </a:lnSpc>
                        <a:spcAft>
                          <a:spcPts val="0"/>
                        </a:spcAft>
                      </a:pPr>
                      <a:r>
                        <a:rPr lang="es-CL" sz="1800" b="1">
                          <a:effectLst/>
                        </a:rPr>
                        <a:t>Altura</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42298">
                <a:tc>
                  <a:txBody>
                    <a:bodyPr/>
                    <a:lstStyle/>
                    <a:p>
                      <a:pPr>
                        <a:lnSpc>
                          <a:spcPct val="107000"/>
                        </a:lnSpc>
                        <a:spcAft>
                          <a:spcPts val="0"/>
                        </a:spcAft>
                      </a:pPr>
                      <a:r>
                        <a:rPr lang="es-CL" sz="1800" b="1">
                          <a:effectLst/>
                        </a:rPr>
                        <a:t>Cilindros horizontales</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10</a:t>
                      </a:r>
                      <a:r>
                        <a:rPr lang="es-CL" sz="1800" b="1" baseline="30000">
                          <a:effectLst/>
                        </a:rPr>
                        <a:t>3 </a:t>
                      </a:r>
                      <a:r>
                        <a:rPr lang="es-CL" sz="1800" b="1">
                          <a:effectLst/>
                        </a:rPr>
                        <a:t> a 10</a:t>
                      </a:r>
                      <a:r>
                        <a:rPr lang="es-CL" sz="1800" b="1" baseline="30000">
                          <a:effectLst/>
                        </a:rPr>
                        <a:t>9</a:t>
                      </a:r>
                      <a:endParaRPr lang="es-CL" sz="1800" b="1">
                        <a:effectLst/>
                      </a:endParaRPr>
                    </a:p>
                    <a:p>
                      <a:pPr algn="ctr">
                        <a:lnSpc>
                          <a:spcPct val="107000"/>
                        </a:lnSpc>
                        <a:spcAft>
                          <a:spcPts val="0"/>
                        </a:spcAft>
                      </a:pPr>
                      <a:r>
                        <a:rPr lang="es-CL" sz="1800" b="1">
                          <a:effectLst/>
                        </a:rPr>
                        <a:t>10</a:t>
                      </a:r>
                      <a:r>
                        <a:rPr lang="es-CL" sz="1800" b="1" baseline="30000">
                          <a:effectLst/>
                        </a:rPr>
                        <a:t>9</a:t>
                      </a:r>
                      <a:r>
                        <a:rPr lang="es-CL" sz="1800" b="1">
                          <a:effectLst/>
                        </a:rPr>
                        <a:t> a 10</a:t>
                      </a:r>
                      <a:r>
                        <a:rPr lang="es-CL" sz="1800" b="1" baseline="30000">
                          <a:effectLst/>
                        </a:rPr>
                        <a:t>12</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0,27</a:t>
                      </a:r>
                    </a:p>
                    <a:p>
                      <a:pPr algn="ctr">
                        <a:lnSpc>
                          <a:spcPct val="107000"/>
                        </a:lnSpc>
                        <a:spcAft>
                          <a:spcPts val="0"/>
                        </a:spcAft>
                      </a:pPr>
                      <a:r>
                        <a:rPr lang="es-CL" sz="1800" b="1">
                          <a:effectLst/>
                        </a:rPr>
                        <a:t>0,18</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1/4</a:t>
                      </a:r>
                    </a:p>
                    <a:p>
                      <a:pPr algn="ctr">
                        <a:lnSpc>
                          <a:spcPct val="107000"/>
                        </a:lnSpc>
                        <a:spcAft>
                          <a:spcPts val="0"/>
                        </a:spcAft>
                      </a:pPr>
                      <a:r>
                        <a:rPr lang="es-CL" sz="1800" b="1">
                          <a:effectLst/>
                        </a:rPr>
                        <a:t>1/3</a:t>
                      </a:r>
                    </a:p>
                    <a:p>
                      <a:pPr algn="ctr">
                        <a:lnSpc>
                          <a:spcPct val="107000"/>
                        </a:lnSpc>
                        <a:spcAft>
                          <a:spcPts val="0"/>
                        </a:spcAft>
                      </a:pPr>
                      <a:r>
                        <a:rPr lang="es-CL" sz="1800" b="1">
                          <a:effectLst/>
                        </a:rPr>
                        <a:t> </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Diámetro</a:t>
                      </a:r>
                    </a:p>
                    <a:p>
                      <a:pPr algn="ctr">
                        <a:lnSpc>
                          <a:spcPct val="107000"/>
                        </a:lnSpc>
                        <a:spcAft>
                          <a:spcPts val="0"/>
                        </a:spcAft>
                      </a:pPr>
                      <a:r>
                        <a:rPr lang="es-CL" sz="1800" b="1">
                          <a:effectLst/>
                        </a:rPr>
                        <a:t>Diámetro</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61532">
                <a:tc>
                  <a:txBody>
                    <a:bodyPr/>
                    <a:lstStyle/>
                    <a:p>
                      <a:pPr>
                        <a:lnSpc>
                          <a:spcPct val="107000"/>
                        </a:lnSpc>
                        <a:spcAft>
                          <a:spcPts val="0"/>
                        </a:spcAft>
                      </a:pPr>
                      <a:r>
                        <a:rPr lang="es-CL" sz="1800" b="1">
                          <a:effectLst/>
                        </a:rPr>
                        <a:t>Planos horizontales (calentado cara superior, enfriado cara inferior)</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2 x 10</a:t>
                      </a:r>
                      <a:r>
                        <a:rPr lang="es-CL" sz="1800" b="1" baseline="30000">
                          <a:effectLst/>
                        </a:rPr>
                        <a:t>7 </a:t>
                      </a:r>
                      <a:r>
                        <a:rPr lang="es-CL" sz="1800" b="1">
                          <a:effectLst/>
                        </a:rPr>
                        <a:t>a 3 x 10</a:t>
                      </a:r>
                      <a:r>
                        <a:rPr lang="es-CL" sz="1800" b="1" baseline="30000">
                          <a:effectLst/>
                        </a:rPr>
                        <a:t>7</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0,22</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1/3</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Lado</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61532">
                <a:tc>
                  <a:txBody>
                    <a:bodyPr/>
                    <a:lstStyle/>
                    <a:p>
                      <a:pPr>
                        <a:lnSpc>
                          <a:spcPct val="107000"/>
                        </a:lnSpc>
                        <a:spcAft>
                          <a:spcPts val="0"/>
                        </a:spcAft>
                      </a:pPr>
                      <a:r>
                        <a:rPr lang="es-CL" sz="1800" b="1">
                          <a:effectLst/>
                        </a:rPr>
                        <a:t>Planos horizontales (enfriado cara superior, calentado cara inferior)</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dirty="0">
                          <a:effectLst/>
                        </a:rPr>
                        <a:t> </a:t>
                      </a:r>
                    </a:p>
                    <a:p>
                      <a:pPr algn="ctr">
                        <a:lnSpc>
                          <a:spcPct val="107000"/>
                        </a:lnSpc>
                        <a:spcAft>
                          <a:spcPts val="0"/>
                        </a:spcAft>
                      </a:pPr>
                      <a:r>
                        <a:rPr lang="es-CL" sz="1800" b="1" dirty="0">
                          <a:effectLst/>
                        </a:rPr>
                        <a:t>3 x 10</a:t>
                      </a:r>
                      <a:r>
                        <a:rPr lang="es-CL" sz="1800" b="1" baseline="30000" dirty="0">
                          <a:effectLst/>
                        </a:rPr>
                        <a:t>5 </a:t>
                      </a:r>
                      <a:r>
                        <a:rPr lang="es-CL" sz="1800" b="1" dirty="0">
                          <a:effectLst/>
                        </a:rPr>
                        <a:t>a  3x10</a:t>
                      </a:r>
                      <a:r>
                        <a:rPr lang="es-CL" sz="1800" b="1" baseline="30000" dirty="0">
                          <a:effectLst/>
                        </a:rPr>
                        <a:t>10</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0,12</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a:effectLst/>
                        </a:rPr>
                        <a:t> </a:t>
                      </a:r>
                    </a:p>
                    <a:p>
                      <a:pPr algn="ctr">
                        <a:lnSpc>
                          <a:spcPct val="107000"/>
                        </a:lnSpc>
                        <a:spcAft>
                          <a:spcPts val="0"/>
                        </a:spcAft>
                      </a:pPr>
                      <a:r>
                        <a:rPr lang="es-CL" sz="1800" b="1">
                          <a:effectLst/>
                        </a:rPr>
                        <a:t>1/4</a:t>
                      </a:r>
                      <a:endParaRPr lang="es-CL"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L" sz="1800" b="1" dirty="0">
                          <a:effectLst/>
                        </a:rPr>
                        <a:t> </a:t>
                      </a:r>
                    </a:p>
                    <a:p>
                      <a:pPr algn="ctr">
                        <a:lnSpc>
                          <a:spcPct val="107000"/>
                        </a:lnSpc>
                        <a:spcAft>
                          <a:spcPts val="0"/>
                        </a:spcAft>
                      </a:pPr>
                      <a:r>
                        <a:rPr lang="es-CL" sz="1800" b="1" dirty="0">
                          <a:effectLst/>
                        </a:rPr>
                        <a:t>Lado</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6" name="Rectángulo 5"/>
              <p:cNvSpPr/>
              <p:nvPr/>
            </p:nvSpPr>
            <p:spPr>
              <a:xfrm>
                <a:off x="2326783" y="5928324"/>
                <a:ext cx="7448282" cy="580480"/>
              </a:xfrm>
              <a:prstGeom prst="rect">
                <a:avLst/>
              </a:prstGeom>
            </p:spPr>
            <p:txBody>
              <a:bodyPr wrap="square">
                <a:spAutoFit/>
              </a:bodyPr>
              <a:lstStyle/>
              <a:p>
                <a:r>
                  <a:rPr lang="es-CL" dirty="0">
                    <a:latin typeface="Calibri" panose="020F0502020204030204" pitchFamily="34" charset="0"/>
                    <a:ea typeface="Calibri" panose="020F0502020204030204" pitchFamily="34" charset="0"/>
                    <a:cs typeface="Times New Roman" panose="02020603050405020304" pitchFamily="18" charset="0"/>
                  </a:rPr>
                  <a:t> </a:t>
                </a:r>
                <a:r>
                  <a:rPr lang="es-CL" sz="2000" b="1" dirty="0">
                    <a:latin typeface="Calibri" panose="020F0502020204030204" pitchFamily="34" charset="0"/>
                    <a:ea typeface="Calibri" panose="020F0502020204030204" pitchFamily="34" charset="0"/>
                    <a:cs typeface="Times New Roman" panose="02020603050405020304" pitchFamily="18" charset="0"/>
                  </a:rPr>
                  <a:t>1 </a:t>
                </a:r>
                <a14:m>
                  <m:oMath xmlns:m="http://schemas.openxmlformats.org/officeDocument/2006/math">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latin typeface="Cambria Math" panose="02040503050406030204" pitchFamily="18" charset="0"/>
                                <a:ea typeface="Calibri" panose="020F0502020204030204" pitchFamily="34" charset="0"/>
                                <a:cs typeface="Times New Roman" panose="02020603050405020304" pitchFamily="18" charset="0"/>
                              </a:rPr>
                              <m:t>𝑩𝑻𝑼</m:t>
                            </m:r>
                          </m:num>
                          <m:den>
                            <m:r>
                              <a:rPr lang="es-CL" sz="2000" b="1" i="1">
                                <a:latin typeface="Cambria Math" panose="02040503050406030204" pitchFamily="18" charset="0"/>
                                <a:ea typeface="Calibri" panose="020F0502020204030204" pitchFamily="34" charset="0"/>
                                <a:cs typeface="Times New Roman" panose="02020603050405020304" pitchFamily="18" charset="0"/>
                              </a:rPr>
                              <m:t>𝒉𝒓</m:t>
                            </m:r>
                            <m:r>
                              <a:rPr lang="es-CL" sz="20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𝒑𝒊𝒆</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𝑭</m:t>
                            </m:r>
                          </m:den>
                        </m:f>
                      </m:e>
                    </m:d>
                  </m:oMath>
                </a14:m>
                <a:r>
                  <a:rPr lang="es-CL" sz="2000" b="1" dirty="0">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𝟎</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𝟎𝟎𝟎𝟓𝟔𝟖</m:t>
                    </m:r>
                    <m:r>
                      <a:rPr lang="es-CL" sz="2000" b="1" i="1">
                        <a:latin typeface="Cambria Math" panose="02040503050406030204" pitchFamily="18" charset="0"/>
                        <a:ea typeface="Calibri" panose="020F0502020204030204" pitchFamily="34" charset="0"/>
                        <a:cs typeface="Times New Roman" panose="02020603050405020304" pitchFamily="18" charset="0"/>
                      </a:rPr>
                      <m:t> </m:t>
                    </m:r>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latin typeface="Cambria Math" panose="02040503050406030204" pitchFamily="18" charset="0"/>
                                <a:ea typeface="Calibri" panose="020F0502020204030204" pitchFamily="34" charset="0"/>
                                <a:cs typeface="Times New Roman" panose="02020603050405020304" pitchFamily="18" charset="0"/>
                              </a:rPr>
                              <m:t>𝑾</m:t>
                            </m:r>
                          </m:num>
                          <m:den>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𝒄𝒎</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𝑪</m:t>
                            </m:r>
                          </m:den>
                        </m:f>
                      </m:e>
                    </m:d>
                  </m:oMath>
                </a14:m>
                <a:r>
                  <a:rPr lang="es-CL" sz="2000" b="1" dirty="0">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r>
                      <a:rPr lang="es-CL" sz="2000" b="1" i="1">
                        <a:latin typeface="Cambria Math" panose="02040503050406030204" pitchFamily="18" charset="0"/>
                        <a:ea typeface="Calibri" panose="020F0502020204030204" pitchFamily="34" charset="0"/>
                        <a:cs typeface="Times New Roman" panose="02020603050405020304" pitchFamily="18" charset="0"/>
                      </a:rPr>
                      <m:t>𝟎</m:t>
                    </m:r>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𝟎𝟎𝟎𝟏𝟑𝟓𝟓</m:t>
                    </m:r>
                    <m:d>
                      <m:dPr>
                        <m:ctrlPr>
                          <a:rPr lang="es-CL" sz="2000" b="1" i="1">
                            <a:latin typeface="Cambria Math" panose="02040503050406030204" pitchFamily="18" charset="0"/>
                            <a:ea typeface="Calibri" panose="020F0502020204030204" pitchFamily="34" charset="0"/>
                            <a:cs typeface="Times New Roman" panose="02020603050405020304" pitchFamily="18" charset="0"/>
                          </a:rPr>
                        </m:ctrlPr>
                      </m:dPr>
                      <m:e>
                        <m:f>
                          <m:fPr>
                            <m:ctrlPr>
                              <a:rPr lang="es-CL" sz="2000" b="1" i="1">
                                <a:latin typeface="Cambria Math" panose="02040503050406030204" pitchFamily="18" charset="0"/>
                                <a:ea typeface="Calibri" panose="020F0502020204030204" pitchFamily="34" charset="0"/>
                                <a:cs typeface="Times New Roman" panose="02020603050405020304" pitchFamily="18" charset="0"/>
                              </a:rPr>
                            </m:ctrlPr>
                          </m:fPr>
                          <m:num>
                            <m:r>
                              <a:rPr lang="es-CL" sz="2000" b="1" i="1">
                                <a:latin typeface="Cambria Math" panose="02040503050406030204" pitchFamily="18" charset="0"/>
                                <a:ea typeface="Calibri" panose="020F0502020204030204" pitchFamily="34" charset="0"/>
                                <a:cs typeface="Times New Roman" panose="02020603050405020304" pitchFamily="18" charset="0"/>
                              </a:rPr>
                              <m:t>𝒄𝒂𝒍</m:t>
                            </m:r>
                          </m:num>
                          <m:den>
                            <m:r>
                              <a:rPr lang="es-CL" sz="2000" b="1" i="1">
                                <a:latin typeface="Cambria Math" panose="02040503050406030204" pitchFamily="18" charset="0"/>
                                <a:ea typeface="Calibri" panose="020F0502020204030204" pitchFamily="34" charset="0"/>
                                <a:cs typeface="Times New Roman" panose="02020603050405020304" pitchFamily="18" charset="0"/>
                              </a:rPr>
                              <m:t>𝒔𝒆𝒈</m:t>
                            </m:r>
                            <m:r>
                              <a:rPr lang="es-CL" sz="2000" b="1" i="1">
                                <a:latin typeface="Cambria Math" panose="02040503050406030204" pitchFamily="18" charset="0"/>
                                <a:ea typeface="Calibri" panose="020F0502020204030204" pitchFamily="34" charset="0"/>
                                <a:cs typeface="Times New Roman" panose="02020603050405020304" pitchFamily="18" charset="0"/>
                              </a:rPr>
                              <m:t>·</m:t>
                            </m:r>
                            <m:sSup>
                              <m:sSupPr>
                                <m:ctrlPr>
                                  <a:rPr lang="es-CL" sz="2000" b="1" i="1">
                                    <a:latin typeface="Cambria Math" panose="02040503050406030204" pitchFamily="18" charset="0"/>
                                    <a:ea typeface="Calibri" panose="020F0502020204030204" pitchFamily="34" charset="0"/>
                                    <a:cs typeface="Times New Roman" panose="02020603050405020304" pitchFamily="18" charset="0"/>
                                  </a:rPr>
                                </m:ctrlPr>
                              </m:sSupPr>
                              <m:e>
                                <m:r>
                                  <a:rPr lang="es-CL" sz="2000" b="1" i="1">
                                    <a:latin typeface="Cambria Math" panose="02040503050406030204" pitchFamily="18" charset="0"/>
                                    <a:ea typeface="Calibri" panose="020F0502020204030204" pitchFamily="34" charset="0"/>
                                    <a:cs typeface="Times New Roman" panose="02020603050405020304" pitchFamily="18" charset="0"/>
                                  </a:rPr>
                                  <m:t>𝒄𝒎</m:t>
                                </m:r>
                              </m:e>
                              <m:sup>
                                <m:r>
                                  <a:rPr lang="es-CL" sz="2000" b="1" i="1">
                                    <a:latin typeface="Cambria Math" panose="02040503050406030204" pitchFamily="18" charset="0"/>
                                    <a:ea typeface="Calibri" panose="020F0502020204030204" pitchFamily="34" charset="0"/>
                                    <a:cs typeface="Times New Roman" panose="02020603050405020304" pitchFamily="18" charset="0"/>
                                  </a:rPr>
                                  <m:t>𝟐</m:t>
                                </m:r>
                              </m:sup>
                            </m:sSup>
                            <m:r>
                              <a:rPr lang="es-CL" sz="2000" b="1" i="1">
                                <a:latin typeface="Cambria Math" panose="02040503050406030204" pitchFamily="18" charset="0"/>
                                <a:ea typeface="Calibri" panose="020F0502020204030204" pitchFamily="34" charset="0"/>
                                <a:cs typeface="Times New Roman" panose="02020603050405020304" pitchFamily="18" charset="0"/>
                              </a:rPr>
                              <m:t>·°</m:t>
                            </m:r>
                            <m:r>
                              <a:rPr lang="es-CL" sz="2000" b="1" i="1">
                                <a:latin typeface="Cambria Math" panose="02040503050406030204" pitchFamily="18" charset="0"/>
                                <a:ea typeface="Calibri" panose="020F0502020204030204" pitchFamily="34" charset="0"/>
                                <a:cs typeface="Times New Roman" panose="02020603050405020304" pitchFamily="18" charset="0"/>
                              </a:rPr>
                              <m:t>𝑪</m:t>
                            </m:r>
                          </m:den>
                        </m:f>
                      </m:e>
                    </m:d>
                  </m:oMath>
                </a14:m>
                <a:endParaRPr lang="es-CL" sz="2000" b="1" dirty="0"/>
              </a:p>
            </p:txBody>
          </p:sp>
        </mc:Choice>
        <mc:Fallback>
          <p:sp>
            <p:nvSpPr>
              <p:cNvPr id="6" name="Rectángulo 5"/>
              <p:cNvSpPr>
                <a:spLocks noRot="1" noChangeAspect="1" noMove="1" noResize="1" noEditPoints="1" noAdjustHandles="1" noChangeArrowheads="1" noChangeShapeType="1" noTextEdit="1"/>
              </p:cNvSpPr>
              <p:nvPr/>
            </p:nvSpPr>
            <p:spPr>
              <a:xfrm>
                <a:off x="2326783" y="5928324"/>
                <a:ext cx="7448282" cy="580480"/>
              </a:xfrm>
              <a:prstGeom prst="rect">
                <a:avLst/>
              </a:prstGeom>
              <a:blipFill>
                <a:blip r:embed="rId3"/>
                <a:stretch>
                  <a:fillRect l="-164"/>
                </a:stretch>
              </a:blipFill>
            </p:spPr>
            <p:txBody>
              <a:bodyPr/>
              <a:lstStyle/>
              <a:p>
                <a:r>
                  <a:rPr lang="es-CL">
                    <a:noFill/>
                  </a:rPr>
                  <a:t> </a:t>
                </a:r>
              </a:p>
            </p:txBody>
          </p:sp>
        </mc:Fallback>
      </mc:AlternateContent>
    </p:spTree>
    <p:extLst>
      <p:ext uri="{BB962C8B-B14F-4D97-AF65-F5344CB8AC3E}">
        <p14:creationId xmlns:p14="http://schemas.microsoft.com/office/powerpoint/2010/main" val="2329522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F070D6-86CB-48E3-90BB-BE56F617B224}"/>
              </a:ext>
            </a:extLst>
          </p:cNvPr>
          <p:cNvSpPr txBox="1"/>
          <p:nvPr/>
        </p:nvSpPr>
        <p:spPr>
          <a:xfrm>
            <a:off x="630574" y="1912257"/>
            <a:ext cx="10930855" cy="923330"/>
          </a:xfrm>
          <a:prstGeom prst="rect">
            <a:avLst/>
          </a:prstGeom>
          <a:noFill/>
        </p:spPr>
        <p:txBody>
          <a:bodyPr wrap="square">
            <a:spAutoFit/>
          </a:bodyPr>
          <a:lstStyle/>
          <a:p>
            <a:r>
              <a:rPr lang="es-CL" b="1" i="1" kern="50" dirty="0">
                <a:latin typeface="Times New Roman" panose="02020603050405020304" pitchFamily="18" charset="0"/>
                <a:ea typeface="SimSun" panose="02010600030101010101" pitchFamily="2" charset="-122"/>
                <a:cs typeface="Times New Roman" panose="02020603050405020304" pitchFamily="18" charset="0"/>
              </a:rPr>
              <a:t>El flujo de aire a través de un ducto rectangular de calentamiento, que tiene 0,75 m de ancho y 0,3 m de altura, mantiene la superficie externa del ducto a 45°C. Si el ducto no está aislado y se expone al aire a 15°C, ¿cuál es la pérdida de calor del ducto por metro de longitud?</a:t>
            </a:r>
          </a:p>
        </p:txBody>
      </p:sp>
      <p:pic>
        <p:nvPicPr>
          <p:cNvPr id="4" name="Imagen 3">
            <a:extLst>
              <a:ext uri="{FF2B5EF4-FFF2-40B4-BE49-F238E27FC236}">
                <a16:creationId xmlns:a16="http://schemas.microsoft.com/office/drawing/2014/main" id="{C089C2B6-15C8-47D8-BF0B-E7B27B4536A5}"/>
              </a:ext>
            </a:extLst>
          </p:cNvPr>
          <p:cNvPicPr/>
          <p:nvPr/>
        </p:nvPicPr>
        <p:blipFill>
          <a:blip r:embed="rId2"/>
          <a:stretch>
            <a:fillRect/>
          </a:stretch>
        </p:blipFill>
        <p:spPr>
          <a:xfrm>
            <a:off x="2568922" y="3240785"/>
            <a:ext cx="6928834" cy="2577040"/>
          </a:xfrm>
          <a:prstGeom prst="rect">
            <a:avLst/>
          </a:prstGeom>
        </p:spPr>
      </p:pic>
      <p:sp>
        <p:nvSpPr>
          <p:cNvPr id="5" name="CuadroTexto 4">
            <a:extLst>
              <a:ext uri="{FF2B5EF4-FFF2-40B4-BE49-F238E27FC236}">
                <a16:creationId xmlns:a16="http://schemas.microsoft.com/office/drawing/2014/main" id="{7F67C172-9D9F-47B3-AD04-36A5AE740DC3}"/>
              </a:ext>
            </a:extLst>
          </p:cNvPr>
          <p:cNvSpPr txBox="1"/>
          <p:nvPr/>
        </p:nvSpPr>
        <p:spPr>
          <a:xfrm>
            <a:off x="741030" y="1040175"/>
            <a:ext cx="10930855" cy="369332"/>
          </a:xfrm>
          <a:prstGeom prst="rect">
            <a:avLst/>
          </a:prstGeom>
          <a:noFill/>
        </p:spPr>
        <p:txBody>
          <a:bodyPr wrap="square">
            <a:spAutoFit/>
          </a:bodyPr>
          <a:lstStyle/>
          <a:p>
            <a:pPr algn="ctr"/>
            <a:r>
              <a:rPr lang="es-CL" b="1" i="1" kern="50"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PROBLEMA</a:t>
            </a:r>
          </a:p>
        </p:txBody>
      </p:sp>
    </p:spTree>
    <p:extLst>
      <p:ext uri="{BB962C8B-B14F-4D97-AF65-F5344CB8AC3E}">
        <p14:creationId xmlns:p14="http://schemas.microsoft.com/office/powerpoint/2010/main" val="409085629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2338</TotalTime>
  <Words>8596</Words>
  <Application>Microsoft Office PowerPoint</Application>
  <PresentationFormat>Panorámica</PresentationFormat>
  <Paragraphs>978</Paragraphs>
  <Slides>106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106</vt:i4>
      </vt:variant>
    </vt:vector>
  </HeadingPairs>
  <TitlesOfParts>
    <vt:vector size="115" baseType="lpstr">
      <vt:lpstr>Arial</vt:lpstr>
      <vt:lpstr>Calibri</vt:lpstr>
      <vt:lpstr>Calibri Light</vt:lpstr>
      <vt:lpstr>Cambria</vt:lpstr>
      <vt:lpstr>Cambria Math</vt:lpstr>
      <vt:lpstr>Liberation Serif</vt:lpstr>
      <vt:lpstr>Symbol</vt:lpstr>
      <vt:lpstr>Times New Roman</vt:lpstr>
      <vt:lpstr>Office Theme</vt:lpstr>
      <vt:lpstr>Convección</vt:lpstr>
      <vt:lpstr>Convección: principios básicos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Capa límite</vt:lpstr>
      <vt:lpstr>Presentación de PowerPoint</vt:lpstr>
      <vt:lpstr>Presentación de PowerPoint</vt:lpstr>
      <vt:lpstr>Presentación de PowerPoint</vt:lpstr>
      <vt:lpstr>Capa límite de concentración</vt:lpstr>
      <vt:lpstr>Presentación de PowerPoint</vt:lpstr>
      <vt:lpstr>Presentación de PowerPoint</vt:lpstr>
      <vt:lpstr>Capa límite térmica</vt:lpstr>
      <vt:lpstr>Presentación de PowerPoint</vt:lpstr>
      <vt:lpstr>Resumen capas límites</vt:lpstr>
      <vt:lpstr>Presentación de PowerPoint</vt:lpstr>
      <vt:lpstr>Coeficiente de convección</vt:lpstr>
      <vt:lpstr>Presentación de PowerPoint</vt:lpstr>
      <vt:lpstr>El problema de la convección</vt:lpstr>
      <vt:lpstr>Flujo laminar y turbulento</vt:lpstr>
      <vt:lpstr>Presentación de PowerPoint</vt:lpstr>
      <vt:lpstr>Diferencia entre las capas límite laminar y turbulenta</vt:lpstr>
      <vt:lpstr>Ejemplo</vt:lpstr>
      <vt:lpstr>Presentación de PowerPoint</vt:lpstr>
      <vt:lpstr>Presentación de PowerPoint</vt:lpstr>
      <vt:lpstr>Presentación de PowerPoint</vt:lpstr>
      <vt:lpstr>Presentación de PowerPoint</vt:lpstr>
      <vt:lpstr>Presentación de PowerPoint</vt:lpstr>
      <vt:lpstr>Repaso/Dudas y comentarios</vt:lpstr>
      <vt:lpstr>Repaso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número de Nusselt</vt:lpstr>
      <vt:lpstr>Presentación de PowerPoint</vt:lpstr>
      <vt:lpstr>Número de Nusselt</vt:lpstr>
      <vt:lpstr>Adimensionalización (de nuevo)</vt:lpstr>
      <vt:lpstr>Adimensionalización</vt:lpstr>
      <vt:lpstr>Presentación de PowerPoint</vt:lpstr>
      <vt:lpstr>Ventajas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Repaso/Dudas y comentarios</vt:lpstr>
      <vt:lpstr>Repaso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Finalizando</vt:lpstr>
      <vt:lpstr>Repaso/Dudas y comentarios</vt:lpstr>
      <vt:lpstr>Repaso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Repaso/Dudas y comentarios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Coonvección</dc:title>
  <dc:creator>Nicolas Ignacio Araya Rivera</dc:creator>
  <cp:lastModifiedBy>Nicolas Ignacio Araya Rivera</cp:lastModifiedBy>
  <cp:revision>1</cp:revision>
  <dcterms:created xsi:type="dcterms:W3CDTF">2021-09-16T17:08:04Z</dcterms:created>
  <dcterms:modified xsi:type="dcterms:W3CDTF">2021-10-13T14:08:59Z</dcterms:modified>
</cp:coreProperties>
</file>